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3" r:id="rId2"/>
  </p:sldMasterIdLst>
  <p:notesMasterIdLst>
    <p:notesMasterId r:id="rId22"/>
  </p:notesMasterIdLst>
  <p:handoutMasterIdLst>
    <p:handoutMasterId r:id="rId23"/>
  </p:handoutMasterIdLst>
  <p:sldIdLst>
    <p:sldId id="257" r:id="rId3"/>
    <p:sldId id="337" r:id="rId4"/>
    <p:sldId id="345" r:id="rId5"/>
    <p:sldId id="262" r:id="rId6"/>
    <p:sldId id="344" r:id="rId7"/>
    <p:sldId id="342" r:id="rId8"/>
    <p:sldId id="343" r:id="rId9"/>
    <p:sldId id="350" r:id="rId10"/>
    <p:sldId id="347" r:id="rId11"/>
    <p:sldId id="348" r:id="rId12"/>
    <p:sldId id="341" r:id="rId13"/>
    <p:sldId id="338" r:id="rId14"/>
    <p:sldId id="339" r:id="rId15"/>
    <p:sldId id="346" r:id="rId16"/>
    <p:sldId id="264" r:id="rId17"/>
    <p:sldId id="265" r:id="rId18"/>
    <p:sldId id="266" r:id="rId19"/>
    <p:sldId id="340" r:id="rId20"/>
    <p:sldId id="268" r:id="rId21"/>
  </p:sldIdLst>
  <p:sldSz cx="12192000" cy="6858000"/>
  <p:notesSz cx="6858000" cy="9144000"/>
  <p:defaultText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9EBF5"/>
          </a:solidFill>
        </a:fill>
      </a:tcStyle>
    </a:wholeTbl>
    <a:band1H>
      <a:tcStyle>
        <a:tcBdr/>
        <a:fill>
          <a:solidFill>
            <a:srgbClr val="CFD5EA"/>
          </a:solidFill>
        </a:fill>
      </a:tcStyle>
    </a:band1H>
    <a:band2H>
      <a:tcStyle>
        <a:tcBdr/>
      </a:tcStyle>
    </a:band2H>
    <a:band1V>
      <a:tcStyle>
        <a:tcBdr/>
        <a:fill>
          <a:solidFill>
            <a:srgbClr val="CFD5EA"/>
          </a:solidFill>
        </a:fill>
      </a:tcStyle>
    </a:band1V>
    <a:band2V>
      <a:tcStyle>
        <a:tcBdr/>
      </a:tcStyle>
    </a:band2V>
    <a:lastCol>
      <a:tcTxStyle b="on">
        <a:font>
          <a:latin typeface="+mn-lt"/>
          <a:ea typeface="+mn-ea"/>
          <a:cs typeface="+mn-cs"/>
        </a:font>
        <a:srgbClr val="FFFFFF"/>
      </a:tcTxStyle>
      <a:tcStyle>
        <a:tcBdr/>
        <a:fill>
          <a:solidFill>
            <a:srgbClr val="4472C4"/>
          </a:solidFill>
        </a:fill>
      </a:tcStyle>
    </a:lastCol>
    <a:firstCol>
      <a:tcTxStyle b="on">
        <a:font>
          <a:latin typeface="+mn-lt"/>
          <a:ea typeface="+mn-ea"/>
          <a:cs typeface="+mn-cs"/>
        </a:font>
        <a:srgbClr val="FFFFFF"/>
      </a:tcTxStyle>
      <a:tcStyle>
        <a:tcBdr/>
        <a:fill>
          <a:solidFill>
            <a:srgbClr val="4472C4"/>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4472C4"/>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4472C4"/>
          </a:solidFill>
        </a:fill>
      </a:tcStyle>
    </a:firstRow>
  </a:tblStyle>
  <a:tblStyle styleId="{21E4AEA4-8DFA-4A89-87EB-49C32662AFE0}"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CECE8"/>
          </a:solidFill>
        </a:fill>
      </a:tcStyle>
    </a:wholeTbl>
    <a:band1H>
      <a:tcStyle>
        <a:tcBdr/>
        <a:fill>
          <a:solidFill>
            <a:srgbClr val="F8D7CD"/>
          </a:solidFill>
        </a:fill>
      </a:tcStyle>
    </a:band1H>
    <a:band2H>
      <a:tcStyle>
        <a:tcBdr/>
      </a:tcStyle>
    </a:band2H>
    <a:band1V>
      <a:tcStyle>
        <a:tcBdr/>
        <a:fill>
          <a:solidFill>
            <a:srgbClr val="F8D7CD"/>
          </a:solidFill>
        </a:fill>
      </a:tcStyle>
    </a:band1V>
    <a:band2V>
      <a:tcStyle>
        <a:tcBdr/>
      </a:tcStyle>
    </a:band2V>
    <a:lastCol>
      <a:tcTxStyle b="on">
        <a:font>
          <a:latin typeface="+mn-lt"/>
          <a:ea typeface="+mn-ea"/>
          <a:cs typeface="+mn-cs"/>
        </a:font>
        <a:srgbClr val="FFFFFF"/>
      </a:tcTxStyle>
      <a:tcStyle>
        <a:tcBdr/>
        <a:fill>
          <a:solidFill>
            <a:srgbClr val="ED7D31"/>
          </a:solidFill>
        </a:fill>
      </a:tcStyle>
    </a:lastCol>
    <a:firstCol>
      <a:tcTxStyle b="on">
        <a:font>
          <a:latin typeface="+mn-lt"/>
          <a:ea typeface="+mn-ea"/>
          <a:cs typeface="+mn-cs"/>
        </a:font>
        <a:srgbClr val="FFFFFF"/>
      </a:tcTxStyle>
      <a:tcStyle>
        <a:tcBdr/>
        <a:fill>
          <a:solidFill>
            <a:srgbClr val="ED7D31"/>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ED7D31"/>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ED7D31"/>
          </a:solidFill>
        </a:fill>
      </a:tcStyle>
    </a:firstRow>
  </a:tblStyle>
  <a:tblStyle styleId="{073A0DAA-6AF3-43AB-8588-CEC1D06C72B9}"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E7E7E7"/>
          </a:solidFill>
        </a:fill>
      </a:tcStyle>
    </a:wholeTbl>
    <a:band1H>
      <a:tcStyle>
        <a:tcBdr/>
        <a:fill>
          <a:solidFill>
            <a:srgbClr val="CBCBCB"/>
          </a:solidFill>
        </a:fill>
      </a:tcStyle>
    </a:band1H>
    <a:band2H>
      <a:tcStyle>
        <a:tcBdr/>
      </a:tcStyle>
    </a:band2H>
    <a:band1V>
      <a:tcStyle>
        <a:tcBdr/>
        <a:fill>
          <a:solidFill>
            <a:srgbClr val="CBCBCB"/>
          </a:solidFill>
        </a:fill>
      </a:tcStyle>
    </a:band1V>
    <a:band2V>
      <a:tcStyle>
        <a:tcBdr/>
      </a:tcStyle>
    </a:band2V>
    <a:lastCol>
      <a:tcTxStyle b="on">
        <a:font>
          <a:latin typeface="+mn-lt"/>
          <a:ea typeface="+mn-ea"/>
          <a:cs typeface="+mn-cs"/>
        </a:font>
        <a:srgbClr val="FFFFFF"/>
      </a:tcTxStyle>
      <a:tcStyle>
        <a:tcBdr/>
        <a:fill>
          <a:solidFill>
            <a:srgbClr val="000000"/>
          </a:solidFill>
        </a:fill>
      </a:tcStyle>
    </a:lastCol>
    <a:firstCol>
      <a:tcTxStyle b="on">
        <a:font>
          <a:latin typeface="+mn-lt"/>
          <a:ea typeface="+mn-ea"/>
          <a:cs typeface="+mn-cs"/>
        </a:font>
        <a:srgbClr val="FFFFFF"/>
      </a:tcTxStyle>
      <a:tcStyle>
        <a:tcBdr/>
        <a:fill>
          <a:solidFill>
            <a:srgbClr val="000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000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000000"/>
          </a:solidFill>
        </a:fill>
      </a:tcStyle>
    </a:firstRow>
  </a:tblStyle>
  <a:tblStyle styleId="{00A15C55-8517-42AA-B614-E9B94910E393}" styleName="">
    <a:wholeTbl>
      <a:tcTxStyle>
        <a:font>
          <a:latin typeface="+mn-lt"/>
          <a:ea typeface="+mn-ea"/>
          <a:cs typeface="+mn-cs"/>
        </a:font>
        <a:srgbClr val="000000"/>
      </a:tcTxStyle>
      <a:tcStyle>
        <a:tcBdr>
          <a:left>
            <a:ln w="12701" cap="flat" cmpd="sng" algn="ctr">
              <a:solidFill>
                <a:srgbClr val="FFFFFF"/>
              </a:solidFill>
              <a:prstDash val="solid"/>
              <a:round/>
              <a:headEnd type="none" w="med" len="med"/>
              <a:tailEnd type="none" w="med" len="med"/>
            </a:ln>
          </a:left>
          <a:right>
            <a:ln w="12701" cap="flat" cmpd="sng" algn="ctr">
              <a:solidFill>
                <a:srgbClr val="FFFFFF"/>
              </a:solidFill>
              <a:prstDash val="solid"/>
              <a:round/>
              <a:headEnd type="none" w="med" len="med"/>
              <a:tailEnd type="none" w="med" len="med"/>
            </a:ln>
          </a:right>
          <a:top>
            <a:ln w="12701" cap="flat" cmpd="sng" algn="ctr">
              <a:solidFill>
                <a:srgbClr val="FFFFFF"/>
              </a:solidFill>
              <a:prstDash val="solid"/>
              <a:round/>
              <a:headEnd type="none" w="med" len="med"/>
              <a:tailEnd type="none" w="med" len="med"/>
            </a:ln>
          </a:top>
          <a:bottom>
            <a:ln w="12701" cap="flat" cmpd="sng" algn="ctr">
              <a:solidFill>
                <a:srgbClr val="FFFFFF"/>
              </a:solidFill>
              <a:prstDash val="solid"/>
              <a:round/>
              <a:headEnd type="none" w="med" len="med"/>
              <a:tailEnd type="none" w="med" len="med"/>
            </a:ln>
          </a:bottom>
        </a:tcBdr>
        <a:fill>
          <a:solidFill>
            <a:srgbClr val="FFF4E7"/>
          </a:solidFill>
        </a:fill>
      </a:tcStyle>
    </a:wholeTbl>
    <a:band1H>
      <a:tcStyle>
        <a:tcBdr/>
        <a:fill>
          <a:solidFill>
            <a:srgbClr val="FFE8CB"/>
          </a:solidFill>
        </a:fill>
      </a:tcStyle>
    </a:band1H>
    <a:band2H>
      <a:tcStyle>
        <a:tcBdr/>
      </a:tcStyle>
    </a:band2H>
    <a:band1V>
      <a:tcStyle>
        <a:tcBdr/>
        <a:fill>
          <a:solidFill>
            <a:srgbClr val="FFE8CB"/>
          </a:solidFill>
        </a:fill>
      </a:tcStyle>
    </a:band1V>
    <a:band2V>
      <a:tcStyle>
        <a:tcBdr/>
      </a:tcStyle>
    </a:band2V>
    <a:lastCol>
      <a:tcTxStyle b="on">
        <a:font>
          <a:latin typeface="+mn-lt"/>
          <a:ea typeface="+mn-ea"/>
          <a:cs typeface="+mn-cs"/>
        </a:font>
        <a:srgbClr val="FFFFFF"/>
      </a:tcTxStyle>
      <a:tcStyle>
        <a:tcBdr/>
        <a:fill>
          <a:solidFill>
            <a:srgbClr val="FFC000"/>
          </a:solidFill>
        </a:fill>
      </a:tcStyle>
    </a:lastCol>
    <a:firstCol>
      <a:tcTxStyle b="on">
        <a:font>
          <a:latin typeface="+mn-lt"/>
          <a:ea typeface="+mn-ea"/>
          <a:cs typeface="+mn-cs"/>
        </a:font>
        <a:srgbClr val="FFFFFF"/>
      </a:tcTxStyle>
      <a:tcStyle>
        <a:tcBdr/>
        <a:fill>
          <a:solidFill>
            <a:srgbClr val="FFC000"/>
          </a:solidFill>
        </a:fill>
      </a:tcStyle>
    </a:firstCol>
    <a:lastRow>
      <a:tcTxStyle b="on">
        <a:font>
          <a:latin typeface="+mn-lt"/>
          <a:ea typeface="+mn-ea"/>
          <a:cs typeface="+mn-cs"/>
        </a:font>
        <a:srgbClr val="FFFFFF"/>
      </a:tcTxStyle>
      <a:tcStyle>
        <a:tcBdr>
          <a:top>
            <a:ln w="38103" cap="flat" cmpd="sng" algn="ctr">
              <a:solidFill>
                <a:srgbClr val="FFFFFF"/>
              </a:solidFill>
              <a:prstDash val="solid"/>
              <a:round/>
              <a:headEnd type="none" w="med" len="med"/>
              <a:tailEnd type="none" w="med" len="med"/>
            </a:ln>
          </a:top>
        </a:tcBdr>
        <a:fill>
          <a:solidFill>
            <a:srgbClr val="FFC000"/>
          </a:solidFill>
        </a:fill>
      </a:tcStyle>
    </a:lastRow>
    <a:firstRow>
      <a:tcTxStyle b="on">
        <a:font>
          <a:latin typeface="+mn-lt"/>
          <a:ea typeface="+mn-ea"/>
          <a:cs typeface="+mn-cs"/>
        </a:font>
        <a:srgbClr val="FFFFFF"/>
      </a:tcTxStyle>
      <a:tcStyle>
        <a:tcBdr>
          <a:bottom>
            <a:ln w="38103" cap="flat" cmpd="sng" algn="ctr">
              <a:solidFill>
                <a:srgbClr val="FFFFFF"/>
              </a:solidFill>
              <a:prstDash val="solid"/>
              <a:round/>
              <a:headEnd type="none" w="med" len="med"/>
              <a:tailEnd type="none" w="med" len="med"/>
            </a:ln>
          </a:bottom>
        </a:tcBdr>
        <a:fill>
          <a:solidFill>
            <a:srgbClr val="FFC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55C378C-975F-4453-A943-C5B674AB3885}"/>
              </a:ext>
            </a:extLst>
          </p:cNvPr>
          <p:cNvSpPr txBox="1">
            <a:spLocks noGrp="1"/>
          </p:cNvSpPr>
          <p:nvPr>
            <p:ph type="hdr" sz="quarter"/>
          </p:nvPr>
        </p:nvSpPr>
        <p:spPr>
          <a:xfrm>
            <a:off x="0" y="0"/>
            <a:ext cx="2971800" cy="457200"/>
          </a:xfrm>
          <a:prstGeom prst="rect">
            <a:avLst/>
          </a:prstGeom>
          <a:noFill/>
          <a:ln>
            <a:noFill/>
          </a:ln>
        </p:spPr>
        <p:txBody>
          <a:bodyPr vert="horz" wrap="square" lIns="91440" tIns="45720" rIns="91440" bIns="45720" anchor="t"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200" b="0" i="0" u="none" strike="noStrike" kern="1200" cap="none" spc="0" baseline="0">
              <a:solidFill>
                <a:srgbClr val="000000"/>
              </a:solidFill>
              <a:uFillTx/>
              <a:latin typeface="Arial"/>
            </a:endParaRPr>
          </a:p>
        </p:txBody>
      </p:sp>
      <p:sp>
        <p:nvSpPr>
          <p:cNvPr id="3" name="Rectangle 3">
            <a:extLst>
              <a:ext uri="{FF2B5EF4-FFF2-40B4-BE49-F238E27FC236}">
                <a16:creationId xmlns:a16="http://schemas.microsoft.com/office/drawing/2014/main" id="{448D6C79-8406-DCA3-C212-D95BCF3CED32}"/>
              </a:ext>
            </a:extLst>
          </p:cNvPr>
          <p:cNvSpPr txBox="1">
            <a:spLocks noGrp="1"/>
          </p:cNvSpPr>
          <p:nvPr>
            <p:ph type="dt" sz="quarter" idx="1"/>
          </p:nvPr>
        </p:nvSpPr>
        <p:spPr>
          <a:xfrm>
            <a:off x="3884608" y="0"/>
            <a:ext cx="2971800" cy="457200"/>
          </a:xfrm>
          <a:prstGeom prst="rect">
            <a:avLst/>
          </a:prstGeom>
          <a:noFill/>
          <a:ln>
            <a:noFill/>
          </a:ln>
        </p:spPr>
        <p:txBody>
          <a:bodyPr vert="horz" wrap="square" lIns="91440" tIns="45720" rIns="91440" bIns="45720" anchor="t"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200" b="0" i="0" u="none" strike="noStrike" kern="1200" cap="none" spc="0" baseline="0">
              <a:solidFill>
                <a:srgbClr val="000000"/>
              </a:solidFill>
              <a:uFillTx/>
              <a:latin typeface="Arial"/>
            </a:endParaRPr>
          </a:p>
        </p:txBody>
      </p:sp>
      <p:sp>
        <p:nvSpPr>
          <p:cNvPr id="4" name="Rectangle 4">
            <a:extLst>
              <a:ext uri="{FF2B5EF4-FFF2-40B4-BE49-F238E27FC236}">
                <a16:creationId xmlns:a16="http://schemas.microsoft.com/office/drawing/2014/main" id="{5DC87717-4EBA-626C-5C59-8BD659FCEEEF}"/>
              </a:ext>
            </a:extLst>
          </p:cNvPr>
          <p:cNvSpPr txBox="1">
            <a:spLocks noGrp="1"/>
          </p:cNvSpPr>
          <p:nvPr>
            <p:ph type="ftr" sz="quarter" idx="2"/>
          </p:nvPr>
        </p:nvSpPr>
        <p:spPr>
          <a:xfrm>
            <a:off x="0" y="8685208"/>
            <a:ext cx="2971800" cy="457200"/>
          </a:xfrm>
          <a:prstGeom prst="rect">
            <a:avLst/>
          </a:prstGeom>
          <a:noFill/>
          <a:ln>
            <a:noFill/>
          </a:ln>
        </p:spPr>
        <p:txBody>
          <a:bodyPr vert="horz" wrap="square" lIns="91440" tIns="45720" rIns="91440" bIns="45720" anchor="b"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200" b="0" i="0" u="none" strike="noStrike" kern="1200" cap="none" spc="0" baseline="0">
              <a:solidFill>
                <a:srgbClr val="000000"/>
              </a:solidFill>
              <a:uFillTx/>
              <a:latin typeface="Arial"/>
            </a:endParaRPr>
          </a:p>
        </p:txBody>
      </p:sp>
      <p:sp>
        <p:nvSpPr>
          <p:cNvPr id="5" name="Rectangle 5">
            <a:extLst>
              <a:ext uri="{FF2B5EF4-FFF2-40B4-BE49-F238E27FC236}">
                <a16:creationId xmlns:a16="http://schemas.microsoft.com/office/drawing/2014/main" id="{BBFC9081-CCC6-4EDD-56B0-97C758BB25EE}"/>
              </a:ext>
            </a:extLst>
          </p:cNvPr>
          <p:cNvSpPr txBox="1">
            <a:spLocks noGrp="1"/>
          </p:cNvSpPr>
          <p:nvPr>
            <p:ph type="sldNum" sz="quarter" idx="3"/>
          </p:nvPr>
        </p:nvSpPr>
        <p:spPr>
          <a:xfrm>
            <a:off x="3884608" y="8685208"/>
            <a:ext cx="2971800" cy="457200"/>
          </a:xfrm>
          <a:prstGeom prst="rect">
            <a:avLst/>
          </a:prstGeom>
          <a:noFill/>
          <a:ln>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103DFB3-CDD9-4E7B-8F6F-ACD5AAAA711E}" type="slidenum">
              <a:t>‹#›</a:t>
            </a:fld>
            <a:endParaRPr lang="de-DE" sz="1200" b="0" i="0" u="none" strike="noStrike" kern="1200" cap="none" spc="0" baseline="0">
              <a:solidFill>
                <a:srgbClr val="000000"/>
              </a:solidFill>
              <a:uFillTx/>
              <a:latin typeface="Arial" pitchFamily="34"/>
            </a:endParaRPr>
          </a:p>
        </p:txBody>
      </p:sp>
    </p:spTree>
    <p:extLst>
      <p:ext uri="{BB962C8B-B14F-4D97-AF65-F5344CB8AC3E}">
        <p14:creationId xmlns:p14="http://schemas.microsoft.com/office/powerpoint/2010/main" val="17878170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FC587D7-1E67-F3E1-8F03-7A370C7DA3F6}"/>
              </a:ext>
            </a:extLst>
          </p:cNvPr>
          <p:cNvSpPr txBox="1">
            <a:spLocks noGrp="1"/>
          </p:cNvSpPr>
          <p:nvPr>
            <p:ph type="hdr" sz="quarter"/>
          </p:nvPr>
        </p:nvSpPr>
        <p:spPr>
          <a:xfrm>
            <a:off x="0" y="0"/>
            <a:ext cx="2971800" cy="457200"/>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Arial"/>
              </a:defRPr>
            </a:lvl1pPr>
          </a:lstStyle>
          <a:p>
            <a:pPr lvl="0"/>
            <a:endParaRPr lang="de-DE"/>
          </a:p>
        </p:txBody>
      </p:sp>
      <p:sp>
        <p:nvSpPr>
          <p:cNvPr id="3" name="Rectangle 3">
            <a:extLst>
              <a:ext uri="{FF2B5EF4-FFF2-40B4-BE49-F238E27FC236}">
                <a16:creationId xmlns:a16="http://schemas.microsoft.com/office/drawing/2014/main" id="{F6F43C96-9C3C-12AA-00B8-B3B4045F68EE}"/>
              </a:ext>
            </a:extLst>
          </p:cNvPr>
          <p:cNvSpPr txBox="1">
            <a:spLocks noGrp="1"/>
          </p:cNvSpPr>
          <p:nvPr>
            <p:ph type="dt" idx="1"/>
          </p:nvPr>
        </p:nvSpPr>
        <p:spPr>
          <a:xfrm>
            <a:off x="3884608" y="0"/>
            <a:ext cx="2971800" cy="457200"/>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Arial"/>
              </a:defRPr>
            </a:lvl1pPr>
          </a:lstStyle>
          <a:p>
            <a:pPr lvl="0"/>
            <a:endParaRPr lang="de-DE"/>
          </a:p>
        </p:txBody>
      </p:sp>
      <p:sp>
        <p:nvSpPr>
          <p:cNvPr id="4" name="Rectangle 4">
            <a:extLst>
              <a:ext uri="{FF2B5EF4-FFF2-40B4-BE49-F238E27FC236}">
                <a16:creationId xmlns:a16="http://schemas.microsoft.com/office/drawing/2014/main" id="{8F930C94-0D64-A46F-ED66-20385F802897}"/>
              </a:ext>
            </a:extLst>
          </p:cNvPr>
          <p:cNvSpPr>
            <a:spLocks noGrp="1" noRot="1" noChangeAspect="1"/>
          </p:cNvSpPr>
          <p:nvPr>
            <p:ph type="sldImg" idx="2"/>
          </p:nvPr>
        </p:nvSpPr>
        <p:spPr>
          <a:xfrm>
            <a:off x="382584" y="685800"/>
            <a:ext cx="6096003" cy="3429000"/>
          </a:xfrm>
          <a:prstGeom prst="rect">
            <a:avLst/>
          </a:prstGeom>
          <a:noFill/>
          <a:ln w="9528">
            <a:solidFill>
              <a:srgbClr val="000000"/>
            </a:solidFill>
            <a:prstDash val="solid"/>
            <a:miter/>
          </a:ln>
        </p:spPr>
      </p:sp>
      <p:sp>
        <p:nvSpPr>
          <p:cNvPr id="5" name="Rectangle 5">
            <a:extLst>
              <a:ext uri="{FF2B5EF4-FFF2-40B4-BE49-F238E27FC236}">
                <a16:creationId xmlns:a16="http://schemas.microsoft.com/office/drawing/2014/main" id="{5E3778A3-E815-DC4B-C413-B4E5413C63BE}"/>
              </a:ext>
            </a:extLst>
          </p:cNvPr>
          <p:cNvSpPr txBox="1">
            <a:spLocks noGrp="1"/>
          </p:cNvSpPr>
          <p:nvPr>
            <p:ph type="body" sz="quarter" idx="3"/>
          </p:nvPr>
        </p:nvSpPr>
        <p:spPr>
          <a:xfrm>
            <a:off x="685800" y="4343400"/>
            <a:ext cx="5486400" cy="4114800"/>
          </a:xfrm>
          <a:prstGeom prst="rect">
            <a:avLst/>
          </a:prstGeom>
          <a:noFill/>
          <a:ln>
            <a:noFill/>
          </a:ln>
        </p:spPr>
        <p:txBody>
          <a:bodyPr vert="horz" wrap="square" lIns="91440" tIns="45720" rIns="91440" bIns="45720" anchor="t" anchorCtr="0" compatLnSpc="1">
            <a:noAutofit/>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6" name="Rectangle 6">
            <a:extLst>
              <a:ext uri="{FF2B5EF4-FFF2-40B4-BE49-F238E27FC236}">
                <a16:creationId xmlns:a16="http://schemas.microsoft.com/office/drawing/2014/main" id="{962E9047-C594-076D-AEB3-C7906DC48F1D}"/>
              </a:ext>
            </a:extLst>
          </p:cNvPr>
          <p:cNvSpPr txBox="1">
            <a:spLocks noGrp="1"/>
          </p:cNvSpPr>
          <p:nvPr>
            <p:ph type="ftr" sz="quarter" idx="4"/>
          </p:nvPr>
        </p:nvSpPr>
        <p:spPr>
          <a:xfrm>
            <a:off x="0" y="8685208"/>
            <a:ext cx="2971800" cy="457200"/>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Arial"/>
              </a:defRPr>
            </a:lvl1pPr>
          </a:lstStyle>
          <a:p>
            <a:pPr lvl="0"/>
            <a:endParaRPr lang="de-DE"/>
          </a:p>
        </p:txBody>
      </p:sp>
      <p:sp>
        <p:nvSpPr>
          <p:cNvPr id="7" name="Rectangle 7">
            <a:extLst>
              <a:ext uri="{FF2B5EF4-FFF2-40B4-BE49-F238E27FC236}">
                <a16:creationId xmlns:a16="http://schemas.microsoft.com/office/drawing/2014/main" id="{ECBB5B95-185D-C920-F19B-84DCEAB8699C}"/>
              </a:ext>
            </a:extLst>
          </p:cNvPr>
          <p:cNvSpPr txBox="1">
            <a:spLocks noGrp="1"/>
          </p:cNvSpPr>
          <p:nvPr>
            <p:ph type="sldNum" sz="quarter" idx="5"/>
          </p:nvPr>
        </p:nvSpPr>
        <p:spPr>
          <a:xfrm>
            <a:off x="3884608" y="8685208"/>
            <a:ext cx="2971800" cy="457200"/>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000000"/>
                </a:solidFill>
                <a:uFillTx/>
                <a:latin typeface="Arial" pitchFamily="34"/>
              </a:defRPr>
            </a:lvl1pPr>
          </a:lstStyle>
          <a:p>
            <a:pPr lvl="0"/>
            <a:fld id="{640BF741-7D00-4E64-A6F3-EF840A54B468}" type="slidenum">
              <a:t>‹#›</a:t>
            </a:fld>
            <a:endParaRPr lang="de-DE"/>
          </a:p>
        </p:txBody>
      </p:sp>
    </p:spTree>
    <p:extLst>
      <p:ext uri="{BB962C8B-B14F-4D97-AF65-F5344CB8AC3E}">
        <p14:creationId xmlns:p14="http://schemas.microsoft.com/office/powerpoint/2010/main" val="1724154093"/>
      </p:ext>
    </p:extLst>
  </p:cSld>
  <p:clrMap bg1="lt1" tx1="dk1" bg2="lt2" tx2="dk2" accent1="accent1" accent2="accent2" accent3="accent3" accent4="accent4" accent5="accent5" accent6="accent6" hlink="hlink" folHlink="folHlink"/>
  <p:notesStyle>
    <a:lvl1pPr marL="0" marR="0" lvl="0" indent="0" algn="l" defTabSz="914400" rtl="0" fontAlgn="auto" hangingPunct="0">
      <a:lnSpc>
        <a:spcPct val="100000"/>
      </a:lnSpc>
      <a:spcBef>
        <a:spcPts val="400"/>
      </a:spcBef>
      <a:spcAft>
        <a:spcPts val="0"/>
      </a:spcAft>
      <a:buNone/>
      <a:tabLst/>
      <a:defRPr lang="de-DE" sz="1200" b="0" i="0" u="none" strike="noStrike" kern="1200" cap="none" spc="0" baseline="0">
        <a:solidFill>
          <a:srgbClr val="000000"/>
        </a:solidFill>
        <a:uFillTx/>
        <a:latin typeface="Arial"/>
      </a:defRPr>
    </a:lvl1pPr>
    <a:lvl2pPr marL="457200" marR="0" lvl="1" indent="0" algn="l" defTabSz="914400" rtl="0" fontAlgn="auto" hangingPunct="0">
      <a:lnSpc>
        <a:spcPct val="100000"/>
      </a:lnSpc>
      <a:spcBef>
        <a:spcPts val="400"/>
      </a:spcBef>
      <a:spcAft>
        <a:spcPts val="0"/>
      </a:spcAft>
      <a:buNone/>
      <a:tabLst/>
      <a:defRPr lang="de-DE" sz="1200" b="0" i="0" u="none" strike="noStrike" kern="1200" cap="none" spc="0" baseline="0">
        <a:solidFill>
          <a:srgbClr val="000000"/>
        </a:solidFill>
        <a:uFillTx/>
        <a:latin typeface="Arial"/>
      </a:defRPr>
    </a:lvl2pPr>
    <a:lvl3pPr marL="914400" marR="0" lvl="2" indent="0" algn="l" defTabSz="914400" rtl="0" fontAlgn="auto" hangingPunct="0">
      <a:lnSpc>
        <a:spcPct val="100000"/>
      </a:lnSpc>
      <a:spcBef>
        <a:spcPts val="400"/>
      </a:spcBef>
      <a:spcAft>
        <a:spcPts val="0"/>
      </a:spcAft>
      <a:buNone/>
      <a:tabLst/>
      <a:defRPr lang="de-DE" sz="1200" b="0" i="0" u="none" strike="noStrike" kern="1200" cap="none" spc="0" baseline="0">
        <a:solidFill>
          <a:srgbClr val="000000"/>
        </a:solidFill>
        <a:uFillTx/>
        <a:latin typeface="Arial"/>
      </a:defRPr>
    </a:lvl3pPr>
    <a:lvl4pPr marL="1371600" marR="0" lvl="3" indent="0" algn="l" defTabSz="914400" rtl="0" fontAlgn="auto" hangingPunct="0">
      <a:lnSpc>
        <a:spcPct val="100000"/>
      </a:lnSpc>
      <a:spcBef>
        <a:spcPts val="400"/>
      </a:spcBef>
      <a:spcAft>
        <a:spcPts val="0"/>
      </a:spcAft>
      <a:buNone/>
      <a:tabLst/>
      <a:defRPr lang="de-DE" sz="1200" b="0" i="0" u="none" strike="noStrike" kern="1200" cap="none" spc="0" baseline="0">
        <a:solidFill>
          <a:srgbClr val="000000"/>
        </a:solidFill>
        <a:uFillTx/>
        <a:latin typeface="Arial"/>
      </a:defRPr>
    </a:lvl4pPr>
    <a:lvl5pPr marL="1828800" marR="0" lvl="4" indent="0" algn="l" defTabSz="914400" rtl="0" fontAlgn="auto" hangingPunct="0">
      <a:lnSpc>
        <a:spcPct val="100000"/>
      </a:lnSpc>
      <a:spcBef>
        <a:spcPts val="400"/>
      </a:spcBef>
      <a:spcAft>
        <a:spcPts val="0"/>
      </a:spcAft>
      <a:buNone/>
      <a:tabLst/>
      <a:defRPr lang="de-DE" sz="1200" b="0" i="0" u="none" strike="noStrike" kern="1200" cap="none" spc="0" baseline="0">
        <a:solidFill>
          <a:srgbClr val="000000"/>
        </a:solidFill>
        <a:uFillTx/>
        <a:latin typeface="Arial"/>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ABA0D-2308-E3AB-22C8-9785552B39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BBB2D2-0BCE-293B-6763-74905678C5FE}"/>
              </a:ext>
            </a:extLst>
          </p:cNvPr>
          <p:cNvSpPr txBox="1">
            <a:spLocks noGrp="1"/>
          </p:cNvSpPr>
          <p:nvPr>
            <p:ph type="body" sz="quarter" idx="1"/>
          </p:nvPr>
        </p:nvSpPr>
        <p:spPr/>
        <p:txBody>
          <a:bodyPr/>
          <a:lstStyle/>
          <a:p>
            <a:pPr lvl="0"/>
            <a:r>
              <a:rPr lang="en-GB">
                <a:solidFill>
                  <a:srgbClr val="ECECF1"/>
                </a:solidFill>
                <a:latin typeface="Söhne"/>
              </a:rPr>
              <a:t>Human-robot collaboration represents the integration of human intelligence and robotic efficiency. It's about robots and humans working side by side, combining strengths to achieve better results. Collaborative robots or Cobots work  From manufacturing floors, where robots assist in assembling products, to medical facilities, where they aid in surgeries with their precision and stability, this collaboration is revolutionizing industries. This synergy enhances productivity, improves safety, and opens up new possibilities in technological innovation. It's not just about machines doing tasks for us; it's about them working with us, learning from us, and creating a more interactive and productive environment.</a:t>
            </a:r>
            <a:endParaRPr lang="en-DE"/>
          </a:p>
        </p:txBody>
      </p:sp>
      <p:sp>
        <p:nvSpPr>
          <p:cNvPr id="4" name="Slide Number Placeholder 3">
            <a:extLst>
              <a:ext uri="{FF2B5EF4-FFF2-40B4-BE49-F238E27FC236}">
                <a16:creationId xmlns:a16="http://schemas.microsoft.com/office/drawing/2014/main" id="{79AECE63-7C6B-7327-F16B-4E20B90E91F5}"/>
              </a:ext>
            </a:extLst>
          </p:cNvPr>
          <p:cNvSpPr txBox="1"/>
          <p:nvPr/>
        </p:nvSpPr>
        <p:spPr>
          <a:xfrm>
            <a:off x="3884608" y="8685208"/>
            <a:ext cx="2971800" cy="457200"/>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580EAA0-E69C-474E-ADC5-D6CF204F74B2}" type="slidenum">
              <a:t>3</a:t>
            </a:fld>
            <a:endParaRPr lang="de-DE" sz="1200" b="0" i="0" u="none" strike="noStrike" kern="1200" cap="none" spc="0" baseline="0">
              <a:solidFill>
                <a:srgbClr val="000000"/>
              </a:solidFill>
              <a:uFillTx/>
              <a:latin typeface="Arial" pitchFamily="3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CE6531-1B27-6E32-2D77-BD5C089AE3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6D696-0F08-930C-FFA1-A9C22B17EC78}"/>
              </a:ext>
            </a:extLst>
          </p:cNvPr>
          <p:cNvSpPr txBox="1">
            <a:spLocks noGrp="1"/>
          </p:cNvSpPr>
          <p:nvPr>
            <p:ph type="body" sz="quarter" idx="1"/>
          </p:nvPr>
        </p:nvSpPr>
        <p:spPr/>
        <p:txBody>
          <a:bodyPr/>
          <a:lstStyle/>
          <a:p>
            <a:pPr lvl="0"/>
            <a:r>
              <a:rPr lang="en-GB"/>
              <a:t>HRC has grown with the development of Industry 4.0and is becoming increasingly important with the emergence of Industry 5.0. Indeed, the main goal of Industry 5.0 is to puthuman well-being at the center of production systems in order toprovide sustainable prosperity for long-term development [5–7].The technologies and processes used in Industry 5.0 are designedto enhance the capabilities of human operators, as in the case ofcobots. This approach departs from traditional productionmethods, which prioritize efficiency and automation over the satis-faction of human workers. This shift toward human-centered pro-duction should lead to improved productivity, greater jobsatisfaction, and a more sustainable manufacturing.</a:t>
            </a:r>
          </a:p>
          <a:p>
            <a:pPr lvl="0"/>
            <a:r>
              <a:rPr lang="en-GB"/>
              <a:t>, instead of being fenced off for safety, a new generation of ‘Cobots’ that are able to work safely alongside people is creating new opportunities for businesses. Human and machine workers operating side-by-side allow people to focus on value-adding processes to take personalisation of products to a new level.</a:t>
            </a:r>
          </a:p>
        </p:txBody>
      </p:sp>
      <p:sp>
        <p:nvSpPr>
          <p:cNvPr id="4" name="Slide Number Placeholder 3">
            <a:extLst>
              <a:ext uri="{FF2B5EF4-FFF2-40B4-BE49-F238E27FC236}">
                <a16:creationId xmlns:a16="http://schemas.microsoft.com/office/drawing/2014/main" id="{43242626-22D2-7612-C021-06A27A9ED29B}"/>
              </a:ext>
            </a:extLst>
          </p:cNvPr>
          <p:cNvSpPr txBox="1"/>
          <p:nvPr/>
        </p:nvSpPr>
        <p:spPr>
          <a:xfrm>
            <a:off x="3884608" y="8685208"/>
            <a:ext cx="2971800" cy="457200"/>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AAA484D-082E-4A67-B1DF-D78505CC182A}" type="slidenum">
              <a:t>4</a:t>
            </a:fld>
            <a:endParaRPr lang="de-DE" sz="1200" b="0" i="0" u="none" strike="noStrike" kern="1200" cap="none" spc="0" baseline="0">
              <a:solidFill>
                <a:srgbClr val="000000"/>
              </a:solidFill>
              <a:uFillTx/>
              <a:latin typeface="Arial" pitchFamily="3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CE3E60-83CF-2317-8353-BFE02E254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6F43C4-0CE9-CC6C-47C0-290B45F7CFF5}"/>
              </a:ext>
            </a:extLst>
          </p:cNvPr>
          <p:cNvSpPr txBox="1">
            <a:spLocks noGrp="1"/>
          </p:cNvSpPr>
          <p:nvPr>
            <p:ph type="body" sz="quarter" idx="1"/>
          </p:nvPr>
        </p:nvSpPr>
        <p:spPr/>
        <p:txBody>
          <a:bodyPr/>
          <a:lstStyle/>
          <a:p>
            <a:endParaRPr lang="en-DE"/>
          </a:p>
        </p:txBody>
      </p:sp>
      <p:sp>
        <p:nvSpPr>
          <p:cNvPr id="4" name="Slide Number Placeholder 3">
            <a:extLst>
              <a:ext uri="{FF2B5EF4-FFF2-40B4-BE49-F238E27FC236}">
                <a16:creationId xmlns:a16="http://schemas.microsoft.com/office/drawing/2014/main" id="{5757AEBD-922C-5AEE-3816-737B5041CEAD}"/>
              </a:ext>
            </a:extLst>
          </p:cNvPr>
          <p:cNvSpPr txBox="1"/>
          <p:nvPr/>
        </p:nvSpPr>
        <p:spPr>
          <a:xfrm>
            <a:off x="3884608" y="8685208"/>
            <a:ext cx="2971800" cy="457200"/>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0C9C483-A643-4802-8813-103C4B4B4D6F}" type="slidenum">
              <a:t>6</a:t>
            </a:fld>
            <a:endParaRPr lang="de-DE" sz="1200" b="0" i="0" u="none" strike="noStrike" kern="1200" cap="none" spc="0" baseline="0">
              <a:solidFill>
                <a:srgbClr val="000000"/>
              </a:solidFill>
              <a:uFillTx/>
              <a:latin typeface="Arial" pitchFamily="3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A9B960-6AF7-0AC9-CEB5-97F184E705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264F7C-3620-8215-0E74-3422B3BE2629}"/>
              </a:ext>
            </a:extLst>
          </p:cNvPr>
          <p:cNvSpPr txBox="1">
            <a:spLocks noGrp="1"/>
          </p:cNvSpPr>
          <p:nvPr>
            <p:ph type="body" sz="quarter" idx="1"/>
          </p:nvPr>
        </p:nvSpPr>
        <p:spPr/>
        <p:txBody>
          <a:bodyPr/>
          <a:lstStyle/>
          <a:p>
            <a:endParaRPr lang="en-DE"/>
          </a:p>
        </p:txBody>
      </p:sp>
      <p:sp>
        <p:nvSpPr>
          <p:cNvPr id="4" name="Slide Number Placeholder 3">
            <a:extLst>
              <a:ext uri="{FF2B5EF4-FFF2-40B4-BE49-F238E27FC236}">
                <a16:creationId xmlns:a16="http://schemas.microsoft.com/office/drawing/2014/main" id="{3EEC2719-73DA-AB9E-DD63-1D7A826B546A}"/>
              </a:ext>
            </a:extLst>
          </p:cNvPr>
          <p:cNvSpPr txBox="1"/>
          <p:nvPr/>
        </p:nvSpPr>
        <p:spPr>
          <a:xfrm>
            <a:off x="3884608" y="8685208"/>
            <a:ext cx="2971800" cy="457200"/>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7068B94-5144-45EB-9F9F-C9E84C703916}" type="slidenum">
              <a:t>7</a:t>
            </a:fld>
            <a:endParaRPr lang="de-DE" sz="1200" b="0" i="0" u="none" strike="noStrike" kern="1200" cap="none" spc="0" baseline="0">
              <a:solidFill>
                <a:srgbClr val="000000"/>
              </a:solidFill>
              <a:uFillTx/>
              <a:latin typeface="Arial" pitchFamily="34"/>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11E76238-41CC-134B-9CA5-8B0318888E7B}"/>
              </a:ext>
            </a:extLst>
          </p:cNvPr>
          <p:cNvSpPr/>
          <p:nvPr/>
        </p:nvSpPr>
        <p:spPr>
          <a:xfrm>
            <a:off x="695401" y="522040"/>
            <a:ext cx="3312368" cy="692310"/>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12">
            <a:extLst>
              <a:ext uri="{FF2B5EF4-FFF2-40B4-BE49-F238E27FC236}">
                <a16:creationId xmlns:a16="http://schemas.microsoft.com/office/drawing/2014/main" id="{5816D76C-2AE3-60EC-944A-7B94EDFF505A}"/>
              </a:ext>
            </a:extLst>
          </p:cNvPr>
          <p:cNvPicPr>
            <a:picLocks noChangeAspect="1"/>
          </p:cNvPicPr>
          <p:nvPr/>
        </p:nvPicPr>
        <p:blipFill>
          <a:blip r:embed="rId2"/>
          <a:stretch>
            <a:fillRect/>
          </a:stretch>
        </p:blipFill>
        <p:spPr>
          <a:xfrm>
            <a:off x="719998" y="620713"/>
            <a:ext cx="1725088" cy="521537"/>
          </a:xfrm>
          <a:prstGeom prst="rect">
            <a:avLst/>
          </a:prstGeom>
          <a:noFill/>
          <a:ln cap="flat">
            <a:noFill/>
          </a:ln>
        </p:spPr>
      </p:pic>
      <p:sp>
        <p:nvSpPr>
          <p:cNvPr id="4" name="Rectangle 11">
            <a:extLst>
              <a:ext uri="{FF2B5EF4-FFF2-40B4-BE49-F238E27FC236}">
                <a16:creationId xmlns:a16="http://schemas.microsoft.com/office/drawing/2014/main" id="{8E5B5372-02C3-DEA6-91CA-B46A91E24398}"/>
              </a:ext>
            </a:extLst>
          </p:cNvPr>
          <p:cNvSpPr/>
          <p:nvPr/>
        </p:nvSpPr>
        <p:spPr>
          <a:xfrm>
            <a:off x="1439997" y="3429000"/>
            <a:ext cx="9768324" cy="1439859"/>
          </a:xfrm>
          <a:prstGeom prst="rect">
            <a:avLst/>
          </a:prstGeom>
          <a:gradFill>
            <a:gsLst>
              <a:gs pos="0">
                <a:srgbClr val="5F5F5F"/>
              </a:gs>
              <a:gs pos="100000">
                <a:srgbClr val="FFFFFF"/>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sp>
        <p:nvSpPr>
          <p:cNvPr id="5" name="Rectangle 17">
            <a:extLst>
              <a:ext uri="{FF2B5EF4-FFF2-40B4-BE49-F238E27FC236}">
                <a16:creationId xmlns:a16="http://schemas.microsoft.com/office/drawing/2014/main" id="{1FA90E74-5F88-C933-1ED3-47615175081D}"/>
              </a:ext>
            </a:extLst>
          </p:cNvPr>
          <p:cNvSpPr/>
          <p:nvPr/>
        </p:nvSpPr>
        <p:spPr>
          <a:xfrm>
            <a:off x="719998" y="1520830"/>
            <a:ext cx="5998628" cy="3059116"/>
          </a:xfrm>
          <a:prstGeom prst="rect">
            <a:avLst/>
          </a:prstGeom>
          <a:solidFill>
            <a:srgbClr val="FFFFFF"/>
          </a:solidFill>
          <a:ln w="19046" cap="flat">
            <a:solidFill>
              <a:srgbClr val="84B818"/>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a:endParaRPr>
          </a:p>
        </p:txBody>
      </p:sp>
      <p:pic>
        <p:nvPicPr>
          <p:cNvPr id="6" name="Picture 31" descr="rst Logo RGB aus Visio">
            <a:extLst>
              <a:ext uri="{FF2B5EF4-FFF2-40B4-BE49-F238E27FC236}">
                <a16:creationId xmlns:a16="http://schemas.microsoft.com/office/drawing/2014/main" id="{E9EB8A56-E226-7EB0-E40E-DF187EAB9D53}"/>
              </a:ext>
            </a:extLst>
          </p:cNvPr>
          <p:cNvPicPr>
            <a:picLocks noChangeAspect="1"/>
          </p:cNvPicPr>
          <p:nvPr/>
        </p:nvPicPr>
        <p:blipFill>
          <a:blip r:embed="rId3"/>
          <a:srcRect/>
          <a:stretch>
            <a:fillRect/>
          </a:stretch>
        </p:blipFill>
        <p:spPr>
          <a:xfrm>
            <a:off x="10415948" y="522040"/>
            <a:ext cx="1080656" cy="748143"/>
          </a:xfrm>
          <a:prstGeom prst="rect">
            <a:avLst/>
          </a:prstGeom>
          <a:noFill/>
          <a:ln cap="flat">
            <a:noFill/>
          </a:ln>
        </p:spPr>
      </p:pic>
      <p:pic>
        <p:nvPicPr>
          <p:cNvPr id="7" name="Picture 13" descr="tud_logo_rgb_150dpi">
            <a:extLst>
              <a:ext uri="{FF2B5EF4-FFF2-40B4-BE49-F238E27FC236}">
                <a16:creationId xmlns:a16="http://schemas.microsoft.com/office/drawing/2014/main" id="{92F314B9-6B57-8D87-6B1C-9247AE45E00A}"/>
              </a:ext>
            </a:extLst>
          </p:cNvPr>
          <p:cNvPicPr>
            <a:picLocks noChangeAspect="1"/>
          </p:cNvPicPr>
          <p:nvPr/>
        </p:nvPicPr>
        <p:blipFill>
          <a:blip r:embed="rId4"/>
          <a:srcRect/>
          <a:stretch>
            <a:fillRect/>
          </a:stretch>
        </p:blipFill>
        <p:spPr>
          <a:xfrm>
            <a:off x="719998" y="620713"/>
            <a:ext cx="3038002" cy="550797"/>
          </a:xfrm>
          <a:prstGeom prst="rect">
            <a:avLst/>
          </a:prstGeom>
          <a:noFill/>
          <a:ln cap="flat">
            <a:noFill/>
          </a:ln>
        </p:spPr>
      </p:pic>
      <p:sp>
        <p:nvSpPr>
          <p:cNvPr id="8" name="Textplatzhalter 32">
            <a:extLst>
              <a:ext uri="{FF2B5EF4-FFF2-40B4-BE49-F238E27FC236}">
                <a16:creationId xmlns:a16="http://schemas.microsoft.com/office/drawing/2014/main" id="{E181BA13-811B-83D1-EEDA-9272BFB2C169}"/>
              </a:ext>
            </a:extLst>
          </p:cNvPr>
          <p:cNvSpPr txBox="1">
            <a:spLocks noGrp="1"/>
          </p:cNvSpPr>
          <p:nvPr>
            <p:ph type="body" idx="4294967295"/>
          </p:nvPr>
        </p:nvSpPr>
        <p:spPr>
          <a:xfrm>
            <a:off x="1439997" y="5510238"/>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9" name="Textplatzhalter 32">
            <a:extLst>
              <a:ext uri="{FF2B5EF4-FFF2-40B4-BE49-F238E27FC236}">
                <a16:creationId xmlns:a16="http://schemas.microsoft.com/office/drawing/2014/main" id="{7803C242-A521-A217-8E1B-5373DCCA6318}"/>
              </a:ext>
            </a:extLst>
          </p:cNvPr>
          <p:cNvSpPr txBox="1">
            <a:spLocks noGrp="1"/>
          </p:cNvSpPr>
          <p:nvPr>
            <p:ph type="body" idx="4294967295"/>
          </p:nvPr>
        </p:nvSpPr>
        <p:spPr>
          <a:xfrm>
            <a:off x="1439997" y="6297701"/>
            <a:ext cx="9768315" cy="480974"/>
          </a:xfrm>
        </p:spPr>
        <p:txBody>
          <a:bodyPr tIns="0" bIns="0"/>
          <a:lstStyle>
            <a:lvl1pPr hangingPunct="0">
              <a:spcBef>
                <a:spcPts val="400"/>
              </a:spcBef>
              <a:buNone/>
              <a:defRPr lang="en-US" sz="1500" kern="1200"/>
            </a:lvl1pPr>
          </a:lstStyle>
          <a:p>
            <a:pPr lvl="0"/>
            <a:r>
              <a:rPr lang="en-US"/>
              <a:t>Click to edit Master text styles</a:t>
            </a:r>
          </a:p>
        </p:txBody>
      </p:sp>
      <p:sp>
        <p:nvSpPr>
          <p:cNvPr id="10" name="Rectangle 5">
            <a:extLst>
              <a:ext uri="{FF2B5EF4-FFF2-40B4-BE49-F238E27FC236}">
                <a16:creationId xmlns:a16="http://schemas.microsoft.com/office/drawing/2014/main" id="{155BECB2-5D54-6957-2156-880D76967311}"/>
              </a:ext>
            </a:extLst>
          </p:cNvPr>
          <p:cNvSpPr txBox="1">
            <a:spLocks noGrp="1"/>
          </p:cNvSpPr>
          <p:nvPr>
            <p:ph type="subTitle" idx="4294967295"/>
          </p:nvPr>
        </p:nvSpPr>
        <p:spPr>
          <a:xfrm>
            <a:off x="1439997" y="4868869"/>
            <a:ext cx="9768315" cy="276249"/>
          </a:xfrm>
        </p:spPr>
        <p:txBody>
          <a:bodyPr tIns="0" bIns="0"/>
          <a:lstStyle>
            <a:lvl1pPr marL="0" indent="0">
              <a:spcBef>
                <a:spcPts val="400"/>
              </a:spcBef>
              <a:buNone/>
              <a:defRPr lang="en-US" sz="1500"/>
            </a:lvl1pPr>
          </a:lstStyle>
          <a:p>
            <a:pPr lvl="0"/>
            <a:r>
              <a:rPr lang="en-US"/>
              <a:t>Click to edit Master subtitle style</a:t>
            </a:r>
            <a:endParaRPr lang="de-DE"/>
          </a:p>
        </p:txBody>
      </p:sp>
      <p:sp>
        <p:nvSpPr>
          <p:cNvPr id="11" name="Rectangle 6">
            <a:extLst>
              <a:ext uri="{FF2B5EF4-FFF2-40B4-BE49-F238E27FC236}">
                <a16:creationId xmlns:a16="http://schemas.microsoft.com/office/drawing/2014/main" id="{56AA496F-1F7C-B292-0DA0-9465BA21A836}"/>
              </a:ext>
            </a:extLst>
          </p:cNvPr>
          <p:cNvSpPr txBox="1">
            <a:spLocks noGrp="1"/>
          </p:cNvSpPr>
          <p:nvPr>
            <p:ph type="title"/>
          </p:nvPr>
        </p:nvSpPr>
        <p:spPr>
          <a:xfrm>
            <a:off x="1439997" y="5157792"/>
            <a:ext cx="9768324" cy="425479"/>
          </a:xfrm>
        </p:spPr>
        <p:txBody>
          <a:bodyPr anchor="t" anchorCtr="0"/>
          <a:lstStyle>
            <a:lvl1pPr algn="l">
              <a:defRPr lang="en-US"/>
            </a:lvl1pPr>
          </a:lstStyle>
          <a:p>
            <a:pPr lvl="0"/>
            <a:r>
              <a:rPr lang="en-US"/>
              <a:t>Click to edit Master title style</a:t>
            </a:r>
            <a:endParaRPr lang="de-DE"/>
          </a:p>
        </p:txBody>
      </p:sp>
      <p:sp>
        <p:nvSpPr>
          <p:cNvPr id="12" name="Textfeld 10">
            <a:extLst>
              <a:ext uri="{FF2B5EF4-FFF2-40B4-BE49-F238E27FC236}">
                <a16:creationId xmlns:a16="http://schemas.microsoft.com/office/drawing/2014/main" id="{32A7F06B-5F28-EA69-5851-EE210C017777}"/>
              </a:ext>
            </a:extLst>
          </p:cNvPr>
          <p:cNvSpPr txBox="1"/>
          <p:nvPr/>
        </p:nvSpPr>
        <p:spPr>
          <a:xfrm>
            <a:off x="9870061" y="6217709"/>
            <a:ext cx="1914570" cy="523219"/>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000000"/>
                </a:solidFill>
                <a:uFillTx/>
                <a:latin typeface="Yu Gothic UI Semibold" pitchFamily="34"/>
                <a:ea typeface="Yu Gothic UI Semibold" pitchFamily="34"/>
                <a:cs typeface="Calibri" pitchFamily="34"/>
              </a:rPr>
              <a:t>@</a:t>
            </a:r>
            <a:r>
              <a:rPr lang="en-US" sz="2800" b="0" i="0" u="none" strike="noStrike" kern="1200" cap="none" spc="0" baseline="0">
                <a:solidFill>
                  <a:srgbClr val="000000"/>
                </a:solidFill>
                <a:uFillTx/>
                <a:latin typeface="Arial" pitchFamily="34"/>
              </a:rPr>
              <a:t>rst_tu</a:t>
            </a:r>
          </a:p>
        </p:txBody>
      </p:sp>
      <p:pic>
        <p:nvPicPr>
          <p:cNvPr id="13" name="Picture 2">
            <a:extLst>
              <a:ext uri="{FF2B5EF4-FFF2-40B4-BE49-F238E27FC236}">
                <a16:creationId xmlns:a16="http://schemas.microsoft.com/office/drawing/2014/main" id="{95B6A10C-C873-78F4-63E3-20EE473C3B89}"/>
              </a:ext>
            </a:extLst>
          </p:cNvPr>
          <p:cNvPicPr>
            <a:picLocks noChangeAspect="1"/>
          </p:cNvPicPr>
          <p:nvPr/>
        </p:nvPicPr>
        <p:blipFill>
          <a:blip r:embed="rId5"/>
          <a:stretch>
            <a:fillRect/>
          </a:stretch>
        </p:blipFill>
        <p:spPr>
          <a:xfrm>
            <a:off x="10056443" y="6355948"/>
            <a:ext cx="288036" cy="294391"/>
          </a:xfrm>
          <a:prstGeom prst="rect">
            <a:avLst/>
          </a:prstGeom>
          <a:noFill/>
          <a:ln cap="flat">
            <a:noFill/>
          </a:ln>
        </p:spPr>
      </p:pic>
    </p:spTree>
    <p:extLst>
      <p:ext uri="{BB962C8B-B14F-4D97-AF65-F5344CB8AC3E}">
        <p14:creationId xmlns:p14="http://schemas.microsoft.com/office/powerpoint/2010/main" val="389928049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5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AD225D4-4504-FD5E-15AC-8CACDDB78001}"/>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830465F4-4E61-8C3F-1DD3-B18C0EA8DC87}"/>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E45E0E11-8EC9-B48E-8AF7-2B585E562B31}"/>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C460B245-E1D0-BB3C-DE66-2E0C5AC3621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5EBE447C-412E-59F5-0EBD-CEC6B6843DE6}"/>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7B45B346-1A4A-2A32-5103-101D0A2299CF}"/>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516A6BE8-3E85-1BA8-0369-6995F85DE20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714CB487-E7F9-3C04-0F35-9EB29F34BB1A}"/>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4D612226-0EAD-5C11-FD34-7F52FFEB6AE1}"/>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017F72CA-3FFF-74EF-AFF1-A49A43CBFF61}"/>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4B171BF8-4B1D-8BA1-B36E-BB5E487AEED2}"/>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9CC5F24-E3F6-C475-EBA7-60030913C30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3CBFE04-4A15-2DE6-6D61-A58DD3894611}"/>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486C946B-54DA-12A0-11A1-7A34A8A7BA5F}"/>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979EED33-ABBE-03CC-8378-D1BCEF7FDBB2}"/>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C4B2CAB8-10AB-974C-3C8A-45027AA6D985}"/>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6C031678-637E-0366-7189-0D2E8C99B49B}"/>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A597E5EA-B286-F2C5-8159-22CF4141A985}"/>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84992E54-A9F8-D97D-AA3D-660C41A351A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AAABDEF9-506A-9BCA-42C8-8D087276DD02}"/>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8FB2726-F6B7-673D-A942-FEF004C5DD2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116B781A-35D3-6C1D-F7B6-41DC6AFAF92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C1DE33DF-09DD-74DA-3F62-85007A315712}"/>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DEAE8C47-0E1C-6E26-AACC-603678A7016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6" name="Textplatzhalter 22">
            <a:extLst>
              <a:ext uri="{FF2B5EF4-FFF2-40B4-BE49-F238E27FC236}">
                <a16:creationId xmlns:a16="http://schemas.microsoft.com/office/drawing/2014/main" id="{5A837B66-AE97-24AD-BD11-2DA488900FD1}"/>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759180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6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EE413048-40C8-04F7-0CE5-0C0CDF9D481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E7CAF54-804C-D126-5393-3FC4E2A09BCE}"/>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393EF7AB-B55D-178E-5DC4-43656D00075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EFFDCC48-7CB1-8F9F-97C3-8E216C1DBB33}"/>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F8FCEA82-E8DB-8CFB-4798-89FB2B9FD14A}"/>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B81AB09F-81FD-6AD5-85AF-73B6D2D9B7C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445EFF2B-85D2-9297-2A91-0A5F8D4540C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88F6C78D-A218-0C3D-CE89-C425DBC8C111}"/>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06F85D25-0B2B-0C44-5C07-00A043CCBD7C}"/>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096C669F-2D33-00B2-651B-0B184EE71F2B}"/>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4259CB6-FC68-5A04-F34B-CCA96581564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5ADFE624-8DCB-3B10-B748-83C5FABA6F31}"/>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B92B066-4C0C-504C-8B6B-1B7695A65F7E}"/>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39A5D3D7-827F-5EC5-3204-63E7774F824D}"/>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77289739-6294-877B-4E38-9716082D4CE7}"/>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8C5D912A-23BF-0F71-8EF5-C62CBFDAC2D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912DA4F2-3780-863F-9D91-7468C55440BA}"/>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87BEB94A-AC50-7C4B-39C3-EE59EEC693E4}"/>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65C867B0-AC72-5FB6-23CC-4C77281980E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F45A131D-9E97-0656-8F2E-87D6299FC65B}"/>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00D9130F-46D7-C489-FD81-5F1E0B0E4E1C}"/>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A6C983F5-8C75-ED5D-6AD0-B5F33D59D07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667ADDD9-B6B0-5D66-823E-ECC2CEE3D1E5}"/>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48D775E1-1393-796C-0477-937912AD3BA8}"/>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032B190-52B0-E501-1C96-0047134E52A4}"/>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4204052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6EDF54F-75C4-EA8C-1140-73CCEA62B75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60E88CBD-40A8-CA99-03F5-224810E91898}"/>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DD3DAA0-1F11-0A2B-7D13-84205F0E853E}"/>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5BC79900-D6E5-FC5E-BC4B-E7AE795AFC8C}"/>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755D2BA0-1D08-8519-5301-26AC108DBF31}"/>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0E4178A9-EC58-B492-84E0-8704C60285D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B3ABEE92-FDEF-42D0-E149-AB65E8454BE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0CD2F290-3CF8-A96A-3641-1B9D7ED391E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ED92ADAD-393F-F8D7-5590-D09DA353366B}"/>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BA0D669-E790-DAED-BFA7-56E620136572}"/>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D6F6020D-C726-C6EB-701A-8C86876EE47A}"/>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FEC7FD7A-1A16-5039-5462-A0C2729FC578}"/>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1C1B21A9-061E-7DFC-C694-C84E9FA7076D}"/>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1E960288-08B8-F001-2840-1BF7A78F1D1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19BDF364-2086-92E5-722B-1D45E44643AE}"/>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630CC5AC-E7F7-F368-D778-0D49E1655AE9}"/>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EDF85712-88C4-C495-C9F5-D5C43A6F71C1}"/>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9" name="Textplatzhalter 22">
            <a:extLst>
              <a:ext uri="{FF2B5EF4-FFF2-40B4-BE49-F238E27FC236}">
                <a16:creationId xmlns:a16="http://schemas.microsoft.com/office/drawing/2014/main" id="{B65D3A08-DEA9-A37A-CFE5-9D26EB3456F5}"/>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EB23F04F-75EC-1E72-9784-3EDCB6B071B4}"/>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56AA696A-26F9-F516-BED1-A417F07FF8B9}"/>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A28CBED1-B9FF-4384-9164-C30961407332}"/>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77495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CA10E85-0481-1449-9046-41D9D2B8ADA5}"/>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7BA4481B-DA8F-4386-84D9-57E0E272226C}"/>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4CCEE77-3F91-FAB0-7841-5478A5D890FB}"/>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D298F99-E27C-2739-3D2D-7242B3979988}"/>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E8B8D963-4DFE-69DF-2CF4-D3B5DEDC1D4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6A1961B-0B6D-FA02-EEFC-63648F5A25C7}"/>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8AB761C-BDC5-A3E7-E32D-F961ED27BCD3}"/>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291E55ED-7D31-7DDE-C081-A589221F2A36}"/>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6DCF5D7-6988-F4C3-6967-CB2B68F70B7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7F4DB4C1-4384-249D-8DDE-22C32ACC1892}"/>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B8835A7-98E3-7431-2C9F-1B577B84F22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B484F43-A015-2A67-ECB2-0809469DCD7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C693F31A-B616-745D-689E-25800E11A0A3}"/>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1E7FEEF-FEAA-5BD0-5737-C2D9E8AF6A6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1FFFADF2-4E4D-FA45-F06B-72DF1450FFC3}"/>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A7D847AA-578B-0639-7F9E-04479F57229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745C05E3-50AC-CC33-FCBD-04C8863D51C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394AAA6C-99CC-B7B6-4139-BF17D8DF5623}"/>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0" name="Textplatzhalter 22">
            <a:extLst>
              <a:ext uri="{FF2B5EF4-FFF2-40B4-BE49-F238E27FC236}">
                <a16:creationId xmlns:a16="http://schemas.microsoft.com/office/drawing/2014/main" id="{70B530C9-56CA-1B3D-70DA-BC36F6ECA0D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608FB1A8-F1D8-3886-9D1A-1AB5ED78FD5C}"/>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E49E8A81-D768-00AA-3C61-61B6A49977D9}"/>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2339746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85993D96-F6A6-1ECC-09A4-EB7DA2EEE92A}"/>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E3F9ABEF-D1CF-D8BF-DC5E-D5678F0D815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E5FE5F60-D3F6-8650-20D4-CF846014DDCD}"/>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4B0634CD-C571-B0A2-3FE0-D4E9420FFA4F}"/>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D98EEB1-78E6-2746-6404-9CE952E5E73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F1B82D30-7D01-F605-B339-83E01A1826D5}"/>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A4E3E038-FDB9-6755-2EDF-EE67A86D83B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EEC5954-6C99-5F6E-B0E6-28ABB3B82AF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686E700-6477-0935-21AD-1F95A38DBE3A}"/>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FF885720-CA39-0CE3-5809-63052FEED549}"/>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AC1E4BC-31AC-B5F8-FD31-89AAD7B79031}"/>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ED9D78F8-8F6C-AAA4-813C-F2505D4EF69B}"/>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4CB67E72-277A-C5DC-C898-45DB2A72D13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8860E2F-E366-E9C8-CEAC-34514F6474E1}"/>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F774089D-05AE-993A-514D-AF9825137E44}"/>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0BDA2A3A-081C-821F-A51E-79B059FF696C}"/>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782DAAEB-8F4A-8E48-1EF7-C41BE404161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1D7D6002-603D-3CA6-EAED-4A52696A986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5F454DF7-0F87-BB23-7095-5B5D7567504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1" name="Textplatzhalter 22">
            <a:extLst>
              <a:ext uri="{FF2B5EF4-FFF2-40B4-BE49-F238E27FC236}">
                <a16:creationId xmlns:a16="http://schemas.microsoft.com/office/drawing/2014/main" id="{3A2ADEC3-861F-BBAB-BF9B-2D963EBBC7C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16B0EB69-8192-732A-7621-DFFF02965A7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028464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86496E7-52DD-240D-3136-078FD330F023}"/>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32249839-3A32-A2AD-3950-0C3D4CFE6DE3}"/>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2740A90C-9B05-1DD1-291A-7F85A05AD981}"/>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68EED1BA-2AF5-0F7E-8CF4-56C4DD93D484}"/>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E5BCCFBC-749F-4700-11B6-EEC57F307ED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11B23078-F5C2-79E7-B963-5420396CC9D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1F9363A6-735B-47C8-625F-3E6098FCAD26}"/>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DD689FA1-5A94-3756-5E81-FD6A2528C3B8}"/>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2F27EEB3-D9CC-98A0-B3BD-7414983F215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202D97BB-63B2-D97C-B6DE-4F77EB55742A}"/>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6A935DB-BF93-9FB6-A12C-E170CB0EF19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9D2C05EA-00AC-ECCF-87DF-869CF655EEB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DF119DF1-C982-5302-7586-B9D29911D1E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26A51CAE-5C75-28DA-C48D-8459F9D746A1}"/>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C40C7729-5961-9218-1ACF-B2512DEF971E}"/>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D8859372-BE14-6931-2986-075A6AB1CB0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F1DE7E94-5A1F-6C1C-789C-DD1F2F2F691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F5EF6A1B-B2C9-4C05-36FC-D8AE21E8BC41}"/>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373DA250-65EA-E4A4-EE95-ED08166CD3E6}"/>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AD295BF5-77F1-E7D6-245F-7BFA1091F54E}"/>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2" name="Textplatzhalter 22">
            <a:extLst>
              <a:ext uri="{FF2B5EF4-FFF2-40B4-BE49-F238E27FC236}">
                <a16:creationId xmlns:a16="http://schemas.microsoft.com/office/drawing/2014/main" id="{F57015D2-683A-EA6C-8911-F69CA599C0C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595489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1225E87-C453-1A60-5E83-DD0AC42BD98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10E9EB5F-7B48-6974-1842-517EF0723C73}"/>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D309CD45-4413-F586-EE46-B5355A118CF8}"/>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86F26F5-F094-CD68-7D4F-EF6EDD4E484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F16D82F9-7EA9-7BA0-4285-A2D85175840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A10AF57A-763C-2094-90A1-645A451CEEBD}"/>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93DB1398-0049-6FFD-B673-74EF9E777E0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A1696E7-8121-551B-3674-F74F0DF7909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DB86FC9B-D671-5D06-2E66-8F0F7B5F8B5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C340CA2B-234D-F297-2FA0-27E43085D9DF}"/>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09B384BF-2ADA-81D5-4B90-D6E17B6397E3}"/>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7B995640-E490-20AE-0306-2B1B358C64F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F9144C3C-152F-C47F-0FB9-E60E42C2C19D}"/>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34EB0F0F-B11E-D9A4-3297-E160A4A0C0A8}"/>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7194A8D2-EFAA-107D-6641-BAA0264AA360}"/>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7" name="Titel 1">
            <a:extLst>
              <a:ext uri="{FF2B5EF4-FFF2-40B4-BE49-F238E27FC236}">
                <a16:creationId xmlns:a16="http://schemas.microsoft.com/office/drawing/2014/main" id="{B2E9CEB3-F257-6273-76D0-192727015DF0}"/>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8" name="Textplatzhalter 22">
            <a:extLst>
              <a:ext uri="{FF2B5EF4-FFF2-40B4-BE49-F238E27FC236}">
                <a16:creationId xmlns:a16="http://schemas.microsoft.com/office/drawing/2014/main" id="{91D5F02A-96CF-B953-9CC2-6FBFFBAA96B8}"/>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9" name="Textplatzhalter 22">
            <a:extLst>
              <a:ext uri="{FF2B5EF4-FFF2-40B4-BE49-F238E27FC236}">
                <a16:creationId xmlns:a16="http://schemas.microsoft.com/office/drawing/2014/main" id="{0AD50279-C74C-0342-E244-53B693EA1EC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0" name="Textplatzhalter 22">
            <a:extLst>
              <a:ext uri="{FF2B5EF4-FFF2-40B4-BE49-F238E27FC236}">
                <a16:creationId xmlns:a16="http://schemas.microsoft.com/office/drawing/2014/main" id="{2E523883-D362-512A-E45F-C24915D57A72}"/>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1" name="Textplatzhalter 22">
            <a:extLst>
              <a:ext uri="{FF2B5EF4-FFF2-40B4-BE49-F238E27FC236}">
                <a16:creationId xmlns:a16="http://schemas.microsoft.com/office/drawing/2014/main" id="{531DFB6F-2A43-36B8-E7FA-0E6B2F5D5F4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7DB029D8-FDC7-71B6-EED3-7A8D92092C91}"/>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2090795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9AAE412-DA33-47D6-8EBC-ABD2843CAAF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1E795D9-5F5E-D164-A676-0958D634FFC4}"/>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6104E0D-766B-2534-A5D8-05329DFC2E77}"/>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B063DB4B-C0AD-E0F8-F36D-DCB692ECAE97}"/>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28C6B5C0-06D9-7012-DFA6-D77EC57A06F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5962440D-2B55-2E0C-0B80-381DD56231F2}"/>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2FB3983D-5FFA-BC5B-EF29-39A095CFF901}"/>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835D5A5E-72CC-E140-6E84-804F89FF564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60CB188A-4414-E31E-FD20-45EE6E575EF5}"/>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FB37E6C9-5422-0998-41A0-7C864ED05429}"/>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7541BB4D-1C3C-BDFB-C70E-71CD14B6303E}"/>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A0C2F6B7-A78A-E9FA-6007-E92278A7C95C}"/>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2CE86E18-789D-EABD-FE3A-12CA824442AC}"/>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8A4D4812-A45E-240C-6436-8D6B25DD92DD}"/>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6" name="Textplatzhalter 22">
            <a:extLst>
              <a:ext uri="{FF2B5EF4-FFF2-40B4-BE49-F238E27FC236}">
                <a16:creationId xmlns:a16="http://schemas.microsoft.com/office/drawing/2014/main" id="{94E2D7D8-9945-096D-9122-EF0806B4267D}"/>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36966E1F-F55F-849C-B05C-4F68FB58601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531218F2-4049-C7A7-B284-81A3308D68D3}"/>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056761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E7511BB-3540-EC9B-3110-1722F0A9B5E6}"/>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9AD7123-0A63-CE1D-C2BB-0068E031E906}"/>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91B7BA9D-B53B-5FF3-7B5C-E87E69BA3AE9}"/>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3D9D0E1C-EB4B-0887-57C6-4B1F81C33B08}"/>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6E175F9-881B-0DA9-511D-DBC413FE7228}"/>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478E312-E608-7015-9B4E-B021DD99CCCD}"/>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E6BB0D32-BAF9-A8AB-6DA7-A5C284E27FF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055F9018-B6BD-DADA-D4C3-8C616BAD88D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4FB74FD7-DB29-DBC9-3E0A-B4F9D7960810}"/>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CB36E9D-7C24-B265-BF43-91F0D4BC5B31}"/>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8C11677-21A2-8A79-E2B7-D6C9F21B2BDF}"/>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2D7B4B51-367C-1E14-56E8-97C822BF0189}"/>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12F2FD7D-825C-C958-CDC0-898E1A4984B4}"/>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73068B6C-F776-3763-7B4A-8A661078B24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95D306A0-C310-21E0-A6A7-9582B8180E9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7" name="Textplatzhalter 22">
            <a:extLst>
              <a:ext uri="{FF2B5EF4-FFF2-40B4-BE49-F238E27FC236}">
                <a16:creationId xmlns:a16="http://schemas.microsoft.com/office/drawing/2014/main" id="{6928E2FA-BCAE-5521-4E05-D46CB8B1ECA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63FF24BF-BE8B-A719-AE42-C0742BED35DF}"/>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4945977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3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AB2F6614-E8F8-4BAE-D0C9-DC0BAB3D190C}"/>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2737E608-8908-E3E9-3AAE-283EFAA3354E}"/>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BEAEB8F5-5298-9233-FB27-FA6CC7C1153B}"/>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7865C42C-3B58-A3ED-F909-C263DB5EE1EC}"/>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8332545B-DB62-3F06-22B4-30335351FDD1}"/>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FCC5C7C9-0C02-213F-48FF-26334DFB5956}"/>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D8B463D-C100-C8F3-EC51-BEBA299EED9D}"/>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2413A6E-00F6-6600-44B7-3173E10940E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1A3AF176-5B2B-6FB2-AEB4-35B1B7CBF67C}"/>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BA479280-9D36-F2F3-2301-1EEB94759A88}"/>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BC84751B-B6FA-3416-97BC-37F9DCA9DCED}"/>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693CB477-9247-165E-A167-0BCBE75EFAFF}"/>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3CD23E9F-7C67-2D28-40CA-BF7A12D1CF0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E3DDD3EC-B204-D236-32AE-71A2495FFA45}"/>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E531F196-056B-0E54-81A2-83AF33AAF40B}"/>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9029E7C9-CE16-AF01-8CCC-384D6D583981}"/>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8" name="Textplatzhalter 22">
            <a:extLst>
              <a:ext uri="{FF2B5EF4-FFF2-40B4-BE49-F238E27FC236}">
                <a16:creationId xmlns:a16="http://schemas.microsoft.com/office/drawing/2014/main" id="{8BCB9345-2388-9089-F306-1E044192C557}"/>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4123804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E68C83-4C1D-B5A9-1D23-FAA821604C41}"/>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Tree>
    <p:extLst>
      <p:ext uri="{BB962C8B-B14F-4D97-AF65-F5344CB8AC3E}">
        <p14:creationId xmlns:p14="http://schemas.microsoft.com/office/powerpoint/2010/main" val="8059767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4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31330D0-6EC1-87E8-1C51-918630050152}"/>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44B5183B-2528-05F0-B39A-1D8F812CB001}"/>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413E7777-97C7-FE2E-3BFD-62449F8CBB1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B669EFF7-88AC-BECD-B95B-3B5E29D63EE6}"/>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61A9BE9-0AE8-13AB-FC61-EEB5ADAA056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D5F20346-6E3E-CC9F-C1CA-11D7FEA26FD2}"/>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6C279B22-28FF-454D-CEC8-162849B4CE14}"/>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06B095F-0054-10C5-FFF4-F8CAD9D90352}"/>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02D5B168-3537-8D10-9848-A92CA18ABE27}"/>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97991C8A-DB5F-7209-508A-80A404ADB665}"/>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FA15E45B-2AEA-54D1-6A17-BBEFEF24ED6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C71F82E1-5A47-2F06-BCB4-F2EB6DCBE68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4" name="Titel 1">
            <a:extLst>
              <a:ext uri="{FF2B5EF4-FFF2-40B4-BE49-F238E27FC236}">
                <a16:creationId xmlns:a16="http://schemas.microsoft.com/office/drawing/2014/main" id="{C5671F1B-FFD6-1D80-DA98-9AD2AFAB8C3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5" name="Textplatzhalter 22">
            <a:extLst>
              <a:ext uri="{FF2B5EF4-FFF2-40B4-BE49-F238E27FC236}">
                <a16:creationId xmlns:a16="http://schemas.microsoft.com/office/drawing/2014/main" id="{5F86AC0B-26D5-88AE-6211-34BBBEDB5391}"/>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6" name="Textplatzhalter 22">
            <a:extLst>
              <a:ext uri="{FF2B5EF4-FFF2-40B4-BE49-F238E27FC236}">
                <a16:creationId xmlns:a16="http://schemas.microsoft.com/office/drawing/2014/main" id="{8AC432CF-2254-C088-AEC8-1A945DF7433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7" name="Textplatzhalter 22">
            <a:extLst>
              <a:ext uri="{FF2B5EF4-FFF2-40B4-BE49-F238E27FC236}">
                <a16:creationId xmlns:a16="http://schemas.microsoft.com/office/drawing/2014/main" id="{4DEB9AAD-FAD4-3698-8374-DD50D37E767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8" name="Textplatzhalter 22">
            <a:extLst>
              <a:ext uri="{FF2B5EF4-FFF2-40B4-BE49-F238E27FC236}">
                <a16:creationId xmlns:a16="http://schemas.microsoft.com/office/drawing/2014/main" id="{CC6993E8-F019-4956-4F29-ED810DC6A69E}"/>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10394521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C73EA14-64B7-E590-3109-3F734FD0DC0B}"/>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5A9C4530-46A3-0CD4-F203-10C0A45BC590}"/>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4CFE35BE-60DD-DDD2-AD91-31D16C3A0CAD}"/>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58EDD8B-D50B-089E-087F-248E1DF16497}"/>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9F206E78-CEB5-88EB-63FA-08152DC7240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C2BF11F-F034-A905-2CAD-1D510FD7F8EC}"/>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3525DF99-A027-37BD-56DF-70E8A5E899B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B9EE4C34-03B4-F756-F139-0B511C1E448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5CD491D6-1301-9364-B1DE-CDE11EE6B06E}"/>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3E5084AC-5706-D899-C582-E4353272EC82}"/>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6E5BC5AA-4E05-1F08-60DD-1327078DCA9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3" name="Textplatzhalter 22">
            <a:extLst>
              <a:ext uri="{FF2B5EF4-FFF2-40B4-BE49-F238E27FC236}">
                <a16:creationId xmlns:a16="http://schemas.microsoft.com/office/drawing/2014/main" id="{0A4AA885-8F4F-12D9-0549-C73B530607B5}"/>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4" name="Textplatzhalter 22">
            <a:extLst>
              <a:ext uri="{FF2B5EF4-FFF2-40B4-BE49-F238E27FC236}">
                <a16:creationId xmlns:a16="http://schemas.microsoft.com/office/drawing/2014/main" id="{976EF08A-515E-C969-9A05-80F3CD24BCD1}"/>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4011035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71A66AD7-02B9-2C4F-7231-007F0E532218}"/>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886AEBD9-8D7D-35F7-182D-6C54FDFCD0A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3C1A9023-B3A9-A000-031E-4691B046D6D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CFB2D66-5DE2-1AA4-5DB7-B8A08BD6EB0B}"/>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4A74845D-9632-BBE0-1CCC-51A229E907E7}"/>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4572E6B-5130-B942-E140-77DEF895509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74ADA915-D1B0-BB65-66A0-599B95E7C3B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04CADC0-2F15-690B-0860-C89EADD20E7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B8504D15-D1A7-1E18-0CF8-5A7F6599760F}"/>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FDB3234A-0E59-96DF-2D13-5849663C52B4}"/>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B8891763-FCF9-6312-AF7B-1CEBCE3DDE35}"/>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3" name="Textplatzhalter 22">
            <a:extLst>
              <a:ext uri="{FF2B5EF4-FFF2-40B4-BE49-F238E27FC236}">
                <a16:creationId xmlns:a16="http://schemas.microsoft.com/office/drawing/2014/main" id="{D6003865-43F6-DB8A-6082-294332F832C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14" name="Textplatzhalter 22">
            <a:extLst>
              <a:ext uri="{FF2B5EF4-FFF2-40B4-BE49-F238E27FC236}">
                <a16:creationId xmlns:a16="http://schemas.microsoft.com/office/drawing/2014/main" id="{627BC976-2FCE-803C-16F5-EADD7B2F788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27551343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7D456EF-7668-FC87-A367-E1E58CFD8E1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9A4E65D7-9DFD-AAF6-7A6C-78B32EEE49A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9E9C7BA8-DB43-0C48-8417-C1A4FE5E7BB3}"/>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6AF76A7E-52D3-B524-EE6D-BC2F37A58DF0}"/>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01E03933-AC39-2774-C38E-C2FAD251998F}"/>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110515B9-7F94-E25E-F571-C573E828B30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055609B1-2285-9200-E351-29C39E5025E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E82584AD-4241-9C21-04AD-7E3AC784AC8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F84A9392-A90B-3FE7-B248-1E5098F0EA62}"/>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11" name="Titel 1">
            <a:extLst>
              <a:ext uri="{FF2B5EF4-FFF2-40B4-BE49-F238E27FC236}">
                <a16:creationId xmlns:a16="http://schemas.microsoft.com/office/drawing/2014/main" id="{053F2B83-828E-7428-0F2E-EFB9BAC05E2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12" name="Textplatzhalter 22">
            <a:extLst>
              <a:ext uri="{FF2B5EF4-FFF2-40B4-BE49-F238E27FC236}">
                <a16:creationId xmlns:a16="http://schemas.microsoft.com/office/drawing/2014/main" id="{B88EABAD-B1C9-6DBA-C86B-633BC0E3E704}"/>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3" name="Textplatzhalter 22">
            <a:extLst>
              <a:ext uri="{FF2B5EF4-FFF2-40B4-BE49-F238E27FC236}">
                <a16:creationId xmlns:a16="http://schemas.microsoft.com/office/drawing/2014/main" id="{620F6140-F875-FD92-3911-F0E4717C4307}"/>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14" name="Textplatzhalter 22">
            <a:extLst>
              <a:ext uri="{FF2B5EF4-FFF2-40B4-BE49-F238E27FC236}">
                <a16:creationId xmlns:a16="http://schemas.microsoft.com/office/drawing/2014/main" id="{286C019B-2788-6921-88E0-C7A65F505F4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Tree>
    <p:extLst>
      <p:ext uri="{BB962C8B-B14F-4D97-AF65-F5344CB8AC3E}">
        <p14:creationId xmlns:p14="http://schemas.microsoft.com/office/powerpoint/2010/main" val="4080435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Inhaltsplatzhalter 2">
            <a:extLst>
              <a:ext uri="{FF2B5EF4-FFF2-40B4-BE49-F238E27FC236}">
                <a16:creationId xmlns:a16="http://schemas.microsoft.com/office/drawing/2014/main" id="{8A52D73E-49E8-9973-76EA-2D4A2E657EE4}"/>
              </a:ext>
            </a:extLst>
          </p:cNvPr>
          <p:cNvSpPr txBox="1">
            <a:spLocks noGrp="1"/>
          </p:cNvSpPr>
          <p:nvPr>
            <p:ph idx="4294967295"/>
          </p:nvPr>
        </p:nvSpPr>
        <p:spPr>
          <a:xfrm>
            <a:off x="977511" y="764703"/>
            <a:ext cx="10236973" cy="5758296"/>
          </a:xfrm>
          <a:ln w="12701">
            <a:solidFill>
              <a:srgbClr val="FFFFFF"/>
            </a:solidFill>
            <a:prstDash val="solid"/>
          </a:ln>
        </p:spPr>
        <p:txBody>
          <a:bodyPr/>
          <a:lstStyle>
            <a:lvl1pPr>
              <a:defRPr/>
            </a:lvl1pPr>
            <a:lvl2pPr>
              <a:defRPr/>
            </a:lvl2pPr>
            <a:lvl3pPr>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3" name="Title 1">
            <a:extLst>
              <a:ext uri="{FF2B5EF4-FFF2-40B4-BE49-F238E27FC236}">
                <a16:creationId xmlns:a16="http://schemas.microsoft.com/office/drawing/2014/main" id="{1FD88936-D3AF-6382-037F-B30A0DDAC3B6}"/>
              </a:ext>
            </a:extLst>
          </p:cNvPr>
          <p:cNvSpPr txBox="1">
            <a:spLocks noGrp="1"/>
          </p:cNvSpPr>
          <p:nvPr>
            <p:ph type="title"/>
          </p:nvPr>
        </p:nvSpPr>
        <p:spPr/>
        <p:txBody>
          <a:bodyPr/>
          <a:lstStyle>
            <a:lvl1pPr>
              <a:defRPr lang="en-US">
                <a:solidFill>
                  <a:srgbClr val="597D10"/>
                </a:solidFill>
              </a:defRPr>
            </a:lvl1pPr>
          </a:lstStyle>
          <a:p>
            <a:pPr lvl="0"/>
            <a:r>
              <a:rPr lang="en-US"/>
              <a:t>Click to edit Master title style</a:t>
            </a:r>
          </a:p>
        </p:txBody>
      </p:sp>
    </p:spTree>
    <p:extLst>
      <p:ext uri="{BB962C8B-B14F-4D97-AF65-F5344CB8AC3E}">
        <p14:creationId xmlns:p14="http://schemas.microsoft.com/office/powerpoint/2010/main" val="137133336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7993DC12-5CF1-2CE7-4164-83E68F3F3234}"/>
              </a:ext>
            </a:extLst>
          </p:cNvPr>
          <p:cNvPicPr>
            <a:picLocks noChangeAspect="1"/>
          </p:cNvPicPr>
          <p:nvPr/>
        </p:nvPicPr>
        <p:blipFill>
          <a:blip r:embed="rId2"/>
          <a:stretch>
            <a:fillRect/>
          </a:stretch>
        </p:blipFill>
        <p:spPr>
          <a:xfrm>
            <a:off x="719998" y="635151"/>
            <a:ext cx="1857594" cy="561597"/>
          </a:xfrm>
          <a:prstGeom prst="rect">
            <a:avLst/>
          </a:prstGeom>
          <a:noFill/>
          <a:ln cap="flat">
            <a:noFill/>
          </a:ln>
        </p:spPr>
      </p:pic>
      <p:sp>
        <p:nvSpPr>
          <p:cNvPr id="3" name="Rectangle 12">
            <a:extLst>
              <a:ext uri="{FF2B5EF4-FFF2-40B4-BE49-F238E27FC236}">
                <a16:creationId xmlns:a16="http://schemas.microsoft.com/office/drawing/2014/main" id="{0D2442A8-1453-11A5-30F0-F0F27AEB81CE}"/>
              </a:ext>
            </a:extLst>
          </p:cNvPr>
          <p:cNvSpPr/>
          <p:nvPr/>
        </p:nvSpPr>
        <p:spPr>
          <a:xfrm>
            <a:off x="551383" y="523256"/>
            <a:ext cx="3384377" cy="706090"/>
          </a:xfrm>
          <a:prstGeom prst="rect">
            <a:avLst/>
          </a:prstGeom>
          <a:solidFill>
            <a:srgbClr val="000000"/>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E2E2E2"/>
              </a:solidFill>
              <a:uFillTx/>
              <a:latin typeface="Arial"/>
            </a:endParaRPr>
          </a:p>
        </p:txBody>
      </p:sp>
      <p:pic>
        <p:nvPicPr>
          <p:cNvPr id="4" name="Picture 14">
            <a:extLst>
              <a:ext uri="{FF2B5EF4-FFF2-40B4-BE49-F238E27FC236}">
                <a16:creationId xmlns:a16="http://schemas.microsoft.com/office/drawing/2014/main" id="{282E3DEA-2ABD-F97B-425D-D3E68F56073B}"/>
              </a:ext>
            </a:extLst>
          </p:cNvPr>
          <p:cNvPicPr>
            <a:picLocks noChangeAspect="1"/>
          </p:cNvPicPr>
          <p:nvPr/>
        </p:nvPicPr>
        <p:blipFill>
          <a:blip r:embed="rId3"/>
          <a:stretch>
            <a:fillRect/>
          </a:stretch>
        </p:blipFill>
        <p:spPr>
          <a:xfrm>
            <a:off x="719998" y="633679"/>
            <a:ext cx="3038002" cy="508415"/>
          </a:xfrm>
          <a:prstGeom prst="rect">
            <a:avLst/>
          </a:prstGeom>
          <a:noFill/>
          <a:ln cap="flat">
            <a:noFill/>
          </a:ln>
        </p:spPr>
      </p:pic>
      <p:sp>
        <p:nvSpPr>
          <p:cNvPr id="5" name="Rectangle 11">
            <a:extLst>
              <a:ext uri="{FF2B5EF4-FFF2-40B4-BE49-F238E27FC236}">
                <a16:creationId xmlns:a16="http://schemas.microsoft.com/office/drawing/2014/main" id="{C0675DF6-DBC8-FFDC-08E4-D7A12623751D}"/>
              </a:ext>
            </a:extLst>
          </p:cNvPr>
          <p:cNvSpPr/>
          <p:nvPr/>
        </p:nvSpPr>
        <p:spPr>
          <a:xfrm>
            <a:off x="1439997" y="3429000"/>
            <a:ext cx="9768324" cy="1439859"/>
          </a:xfrm>
          <a:prstGeom prst="rect">
            <a:avLst/>
          </a:prstGeom>
          <a:gradFill>
            <a:gsLst>
              <a:gs pos="0">
                <a:srgbClr val="6A9313"/>
              </a:gs>
              <a:gs pos="100000">
                <a:srgbClr val="000000"/>
              </a:gs>
            </a:gsLst>
            <a:lin ang="0"/>
          </a:gradFill>
          <a:ln cap="flat">
            <a:noFill/>
            <a:prstDash val="soli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a:endParaRPr>
          </a:p>
        </p:txBody>
      </p:sp>
      <p:sp>
        <p:nvSpPr>
          <p:cNvPr id="6" name="Rectangle 17">
            <a:extLst>
              <a:ext uri="{FF2B5EF4-FFF2-40B4-BE49-F238E27FC236}">
                <a16:creationId xmlns:a16="http://schemas.microsoft.com/office/drawing/2014/main" id="{F9264F1A-4C88-FB6B-9583-0A1E8B7EFB64}"/>
              </a:ext>
            </a:extLst>
          </p:cNvPr>
          <p:cNvSpPr/>
          <p:nvPr/>
        </p:nvSpPr>
        <p:spPr>
          <a:xfrm>
            <a:off x="719998" y="1520830"/>
            <a:ext cx="5998628" cy="3059116"/>
          </a:xfrm>
          <a:prstGeom prst="rect">
            <a:avLst/>
          </a:prstGeom>
          <a:solidFill>
            <a:srgbClr val="000000"/>
          </a:solidFill>
          <a:ln w="19046" cap="flat">
            <a:solidFill>
              <a:srgbClr val="77A615"/>
            </a:solidFill>
            <a:prstDash val="solid"/>
            <a:miter/>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a:endParaRPr>
          </a:p>
        </p:txBody>
      </p:sp>
      <p:sp>
        <p:nvSpPr>
          <p:cNvPr id="7" name="Textplatzhalter 32">
            <a:extLst>
              <a:ext uri="{FF2B5EF4-FFF2-40B4-BE49-F238E27FC236}">
                <a16:creationId xmlns:a16="http://schemas.microsoft.com/office/drawing/2014/main" id="{10BAFCB2-103C-CA07-3CCE-011F036A7CDA}"/>
              </a:ext>
            </a:extLst>
          </p:cNvPr>
          <p:cNvSpPr txBox="1">
            <a:spLocks noGrp="1"/>
          </p:cNvSpPr>
          <p:nvPr>
            <p:ph type="body" idx="4294967295"/>
          </p:nvPr>
        </p:nvSpPr>
        <p:spPr>
          <a:xfrm>
            <a:off x="1439997" y="5510238"/>
            <a:ext cx="9768315" cy="480974"/>
          </a:xfrm>
        </p:spPr>
        <p:txBody>
          <a:bodyPr tIns="0" bIns="0"/>
          <a:lstStyle>
            <a:lvl1pPr hangingPunct="0">
              <a:spcBef>
                <a:spcPts val="400"/>
              </a:spcBef>
              <a:buNone/>
              <a:defRPr sz="1500" kern="1200">
                <a:latin typeface="Arial"/>
              </a:defRPr>
            </a:lvl1pPr>
          </a:lstStyle>
          <a:p>
            <a:pPr lvl="0"/>
            <a:r>
              <a:rPr lang="de-DE"/>
              <a:t>Formatvorlagen des Textmasters bearbeiten</a:t>
            </a:r>
          </a:p>
        </p:txBody>
      </p:sp>
      <p:sp>
        <p:nvSpPr>
          <p:cNvPr id="8" name="Textplatzhalter 32">
            <a:extLst>
              <a:ext uri="{FF2B5EF4-FFF2-40B4-BE49-F238E27FC236}">
                <a16:creationId xmlns:a16="http://schemas.microsoft.com/office/drawing/2014/main" id="{3CAC1E7D-971E-9104-6CA7-283788F8FB47}"/>
              </a:ext>
            </a:extLst>
          </p:cNvPr>
          <p:cNvSpPr txBox="1">
            <a:spLocks noGrp="1"/>
          </p:cNvSpPr>
          <p:nvPr>
            <p:ph type="body" idx="4294967295"/>
          </p:nvPr>
        </p:nvSpPr>
        <p:spPr>
          <a:xfrm>
            <a:off x="1439997" y="6297701"/>
            <a:ext cx="9768315" cy="480974"/>
          </a:xfrm>
        </p:spPr>
        <p:txBody>
          <a:bodyPr tIns="0" bIns="0"/>
          <a:lstStyle>
            <a:lvl1pPr hangingPunct="0">
              <a:spcBef>
                <a:spcPts val="400"/>
              </a:spcBef>
              <a:buNone/>
              <a:defRPr sz="1500" kern="1200">
                <a:latin typeface="Arial"/>
              </a:defRPr>
            </a:lvl1pPr>
          </a:lstStyle>
          <a:p>
            <a:pPr lvl="0"/>
            <a:r>
              <a:rPr lang="de-DE"/>
              <a:t>Formatvorlagen des Textmasters bearbeiten</a:t>
            </a:r>
          </a:p>
        </p:txBody>
      </p:sp>
      <p:sp>
        <p:nvSpPr>
          <p:cNvPr id="9" name="Rectangle 5">
            <a:extLst>
              <a:ext uri="{FF2B5EF4-FFF2-40B4-BE49-F238E27FC236}">
                <a16:creationId xmlns:a16="http://schemas.microsoft.com/office/drawing/2014/main" id="{0039CBEE-378B-8D38-BD73-8E86E96399CB}"/>
              </a:ext>
            </a:extLst>
          </p:cNvPr>
          <p:cNvSpPr txBox="1">
            <a:spLocks noGrp="1"/>
          </p:cNvSpPr>
          <p:nvPr>
            <p:ph type="subTitle" idx="4294967295"/>
          </p:nvPr>
        </p:nvSpPr>
        <p:spPr>
          <a:xfrm>
            <a:off x="1439997" y="4868869"/>
            <a:ext cx="9768315" cy="276249"/>
          </a:xfrm>
        </p:spPr>
        <p:txBody>
          <a:bodyPr tIns="0" bIns="0"/>
          <a:lstStyle>
            <a:lvl1pPr marL="0" indent="0">
              <a:spcBef>
                <a:spcPts val="400"/>
              </a:spcBef>
              <a:buNone/>
              <a:defRPr sz="1500"/>
            </a:lvl1pPr>
          </a:lstStyle>
          <a:p>
            <a:pPr lvl="0"/>
            <a:r>
              <a:rPr lang="de-DE"/>
              <a:t>Formatvorlage des Untertitelmasters durch Klicken bearbeiten</a:t>
            </a:r>
          </a:p>
        </p:txBody>
      </p:sp>
      <p:sp>
        <p:nvSpPr>
          <p:cNvPr id="10" name="Rectangle 6">
            <a:extLst>
              <a:ext uri="{FF2B5EF4-FFF2-40B4-BE49-F238E27FC236}">
                <a16:creationId xmlns:a16="http://schemas.microsoft.com/office/drawing/2014/main" id="{702BADEF-F302-E82A-01EA-32F6627108EC}"/>
              </a:ext>
            </a:extLst>
          </p:cNvPr>
          <p:cNvSpPr txBox="1">
            <a:spLocks noGrp="1"/>
          </p:cNvSpPr>
          <p:nvPr>
            <p:ph type="title"/>
          </p:nvPr>
        </p:nvSpPr>
        <p:spPr>
          <a:xfrm>
            <a:off x="1439997" y="5157792"/>
            <a:ext cx="9768324" cy="425479"/>
          </a:xfrm>
        </p:spPr>
        <p:txBody>
          <a:bodyPr anchor="t" anchorCtr="0"/>
          <a:lstStyle>
            <a:lvl1pPr algn="l">
              <a:defRPr>
                <a:solidFill>
                  <a:srgbClr val="FFFFFF"/>
                </a:solidFill>
              </a:defRPr>
            </a:lvl1pPr>
          </a:lstStyle>
          <a:p>
            <a:pPr lvl="0"/>
            <a:r>
              <a:rPr lang="de-DE"/>
              <a:t>Titelmasterformat durch Klicken bearbeiten</a:t>
            </a:r>
          </a:p>
        </p:txBody>
      </p:sp>
      <p:sp>
        <p:nvSpPr>
          <p:cNvPr id="11" name="Textfeld 10">
            <a:extLst>
              <a:ext uri="{FF2B5EF4-FFF2-40B4-BE49-F238E27FC236}">
                <a16:creationId xmlns:a16="http://schemas.microsoft.com/office/drawing/2014/main" id="{B8991A8B-F4C6-FD4E-646C-FAE884BDB410}"/>
              </a:ext>
            </a:extLst>
          </p:cNvPr>
          <p:cNvSpPr txBox="1"/>
          <p:nvPr/>
        </p:nvSpPr>
        <p:spPr>
          <a:xfrm>
            <a:off x="9696398" y="6217709"/>
            <a:ext cx="1914570" cy="523219"/>
          </a:xfrm>
          <a:prstGeom prst="rect">
            <a:avLst/>
          </a:prstGeom>
          <a:noFill/>
          <a:ln cap="flat">
            <a:noFill/>
          </a:ln>
        </p:spPr>
        <p:txBody>
          <a:bodyPr vert="horz" wrap="square" lIns="91440" tIns="45720" rIns="91440" bIns="45720" anchor="t" anchorCtr="0" compatLnSpc="1">
            <a:sp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2800" b="0" i="0" u="none" strike="noStrike" kern="1200" cap="none" spc="0" baseline="0">
                <a:solidFill>
                  <a:srgbClr val="E2E2E2"/>
                </a:solidFill>
                <a:uFillTx/>
                <a:latin typeface="Yu Gothic UI Semibold" pitchFamily="34"/>
                <a:ea typeface="Yu Gothic UI Semibold" pitchFamily="34"/>
                <a:cs typeface="Calibri" pitchFamily="34"/>
              </a:rPr>
              <a:t>@</a:t>
            </a:r>
            <a:r>
              <a:rPr lang="en-US" sz="2800" b="0" i="0" u="none" strike="noStrike" kern="1200" cap="none" spc="0" baseline="0">
                <a:solidFill>
                  <a:srgbClr val="E2E2E2"/>
                </a:solidFill>
                <a:uFillTx/>
                <a:latin typeface="Arial" pitchFamily="34"/>
              </a:rPr>
              <a:t>rst_tu</a:t>
            </a:r>
          </a:p>
        </p:txBody>
      </p:sp>
      <p:pic>
        <p:nvPicPr>
          <p:cNvPr id="12" name="Picture 3">
            <a:extLst>
              <a:ext uri="{FF2B5EF4-FFF2-40B4-BE49-F238E27FC236}">
                <a16:creationId xmlns:a16="http://schemas.microsoft.com/office/drawing/2014/main" id="{B4DCF275-BD27-1FE0-41BF-CF880402EF1D}"/>
              </a:ext>
            </a:extLst>
          </p:cNvPr>
          <p:cNvPicPr>
            <a:picLocks noChangeAspect="1"/>
          </p:cNvPicPr>
          <p:nvPr/>
        </p:nvPicPr>
        <p:blipFill>
          <a:blip r:embed="rId4"/>
          <a:stretch>
            <a:fillRect/>
          </a:stretch>
        </p:blipFill>
        <p:spPr>
          <a:xfrm>
            <a:off x="9912425" y="6381323"/>
            <a:ext cx="268605" cy="274539"/>
          </a:xfrm>
          <a:prstGeom prst="rect">
            <a:avLst/>
          </a:prstGeom>
          <a:noFill/>
          <a:ln cap="flat">
            <a:noFill/>
          </a:ln>
        </p:spPr>
      </p:pic>
      <p:pic>
        <p:nvPicPr>
          <p:cNvPr id="13" name="Picture 15">
            <a:extLst>
              <a:ext uri="{FF2B5EF4-FFF2-40B4-BE49-F238E27FC236}">
                <a16:creationId xmlns:a16="http://schemas.microsoft.com/office/drawing/2014/main" id="{E4840E44-5E0D-B846-9B4D-12E6964EF349}"/>
              </a:ext>
            </a:extLst>
          </p:cNvPr>
          <p:cNvPicPr>
            <a:picLocks noChangeAspect="1"/>
          </p:cNvPicPr>
          <p:nvPr/>
        </p:nvPicPr>
        <p:blipFill>
          <a:blip r:embed="rId5"/>
          <a:stretch>
            <a:fillRect/>
          </a:stretch>
        </p:blipFill>
        <p:spPr>
          <a:xfrm>
            <a:off x="10113254" y="508863"/>
            <a:ext cx="1116363" cy="769760"/>
          </a:xfrm>
          <a:prstGeom prst="rect">
            <a:avLst/>
          </a:prstGeom>
          <a:noFill/>
          <a:ln cap="flat">
            <a:noFill/>
          </a:ln>
        </p:spPr>
      </p:pic>
    </p:spTree>
    <p:extLst>
      <p:ext uri="{BB962C8B-B14F-4D97-AF65-F5344CB8AC3E}">
        <p14:creationId xmlns:p14="http://schemas.microsoft.com/office/powerpoint/2010/main" val="40133332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D47B63-0B85-F12E-2F5B-5E69643F88C8}"/>
              </a:ext>
            </a:extLst>
          </p:cNvPr>
          <p:cNvSpPr txBox="1">
            <a:spLocks noGrp="1"/>
          </p:cNvSpPr>
          <p:nvPr>
            <p:ph type="title"/>
          </p:nvPr>
        </p:nvSpPr>
        <p:spPr/>
        <p:txBody>
          <a:bodyPr/>
          <a:lstStyle>
            <a:lvl1pPr>
              <a:defRPr/>
            </a:lvl1pPr>
          </a:lstStyle>
          <a:p>
            <a:pPr lvl="0"/>
            <a:r>
              <a:rPr lang="de-DE"/>
              <a:t>Titelmasterformat durch Klicken bearbeiten</a:t>
            </a:r>
          </a:p>
        </p:txBody>
      </p:sp>
    </p:spTree>
    <p:extLst>
      <p:ext uri="{BB962C8B-B14F-4D97-AF65-F5344CB8AC3E}">
        <p14:creationId xmlns:p14="http://schemas.microsoft.com/office/powerpoint/2010/main" val="38294666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9A46E-FF9E-8F26-7045-B0149379896D}"/>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3" name="Inhaltsplatzhalter 2">
            <a:extLst>
              <a:ext uri="{FF2B5EF4-FFF2-40B4-BE49-F238E27FC236}">
                <a16:creationId xmlns:a16="http://schemas.microsoft.com/office/drawing/2014/main" id="{0438EC7D-CCA3-FFF3-56FC-5497D92A2004}"/>
              </a:ext>
            </a:extLst>
          </p:cNvPr>
          <p:cNvSpPr txBox="1">
            <a:spLocks noGrp="1"/>
          </p:cNvSpPr>
          <p:nvPr>
            <p:ph idx="1"/>
          </p:nvPr>
        </p:nvSpPr>
        <p:spPr>
          <a:xfrm>
            <a:off x="478368" y="727039"/>
            <a:ext cx="11235269" cy="5618201"/>
          </a:xfrm>
        </p:spPr>
        <p:txBody>
          <a:bodyPr/>
          <a:lstStyle>
            <a:lvl1pPr>
              <a:defRPr/>
            </a:lvl1pPr>
            <a:lvl2pPr>
              <a:defRPr/>
            </a:lvl2pPr>
            <a:lvl3pPr>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E2E2E2"/>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E2E2E2"/>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35453046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el und Inhalt 4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C39109-69D5-42D3-DAFD-CC885D667ECC}"/>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3" name="Inhaltsplatzhalter 2">
            <a:extLst>
              <a:ext uri="{FF2B5EF4-FFF2-40B4-BE49-F238E27FC236}">
                <a16:creationId xmlns:a16="http://schemas.microsoft.com/office/drawing/2014/main" id="{420EF276-ECBB-CE85-17E3-9E2B47010FDB}"/>
              </a:ext>
            </a:extLst>
          </p:cNvPr>
          <p:cNvSpPr txBox="1">
            <a:spLocks noGrp="1"/>
          </p:cNvSpPr>
          <p:nvPr>
            <p:ph idx="1"/>
          </p:nvPr>
        </p:nvSpPr>
        <p:spPr>
          <a:xfrm>
            <a:off x="2159995" y="727039"/>
            <a:ext cx="7920002" cy="5618201"/>
          </a:xfrm>
        </p:spPr>
        <p:txBody>
          <a:bodyPr/>
          <a:lstStyle>
            <a:lvl1pPr>
              <a:defRPr/>
            </a:lvl1pPr>
            <a:lvl2pPr>
              <a:defRPr/>
            </a:lvl2pPr>
            <a:lvl3pPr>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E2E2E2"/>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E2E2E2"/>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8846609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652DE9-3C20-5697-5DE1-3A062FE94634}"/>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3" name="Inhaltsplatzhalter 2">
            <a:extLst>
              <a:ext uri="{FF2B5EF4-FFF2-40B4-BE49-F238E27FC236}">
                <a16:creationId xmlns:a16="http://schemas.microsoft.com/office/drawing/2014/main" id="{9DBEC02C-A064-D0F6-7BD3-CA71A4DEB34C}"/>
              </a:ext>
            </a:extLst>
          </p:cNvPr>
          <p:cNvSpPr txBox="1">
            <a:spLocks noGrp="1"/>
          </p:cNvSpPr>
          <p:nvPr>
            <p:ph idx="1"/>
          </p:nvPr>
        </p:nvSpPr>
        <p:spPr>
          <a:xfrm>
            <a:off x="478368" y="692145"/>
            <a:ext cx="5516035" cy="5653085"/>
          </a:xfrm>
        </p:spPr>
        <p:txBody>
          <a:bodyPr/>
          <a:lstStyle>
            <a:lvl1pPr>
              <a:defRPr/>
            </a:lvl1pPr>
            <a:lvl2pPr>
              <a:defRPr/>
            </a:lvl2pPr>
            <a:lvl3pPr>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E2E2E2"/>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E2E2E2"/>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A07DDD8-EEA0-306F-EDA8-5BAAA7293865}"/>
              </a:ext>
            </a:extLst>
          </p:cNvPr>
          <p:cNvSpPr txBox="1">
            <a:spLocks noGrp="1"/>
          </p:cNvSpPr>
          <p:nvPr>
            <p:ph idx="2"/>
          </p:nvPr>
        </p:nvSpPr>
        <p:spPr>
          <a:xfrm>
            <a:off x="6197602" y="692145"/>
            <a:ext cx="5516035" cy="5653085"/>
          </a:xfrm>
        </p:spPr>
        <p:txBody>
          <a:bodyPr/>
          <a:lstStyle>
            <a:lvl1pPr>
              <a:defRPr/>
            </a:lvl1pPr>
            <a:lvl2pPr>
              <a:defRPr/>
            </a:lvl2pPr>
            <a:lvl3pPr>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E2E2E2"/>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E2E2E2"/>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7043788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232FE35-067D-8C53-61BE-797B317356A0}"/>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5B0AC401-AE7B-8221-B367-3687452CE87B}"/>
              </a:ext>
            </a:extLst>
          </p:cNvPr>
          <p:cNvSpPr txBox="1">
            <a:spLocks noGrp="1"/>
          </p:cNvSpPr>
          <p:nvPr>
            <p:ph idx="1"/>
          </p:nvPr>
        </p:nvSpPr>
        <p:spPr>
          <a:xfrm>
            <a:off x="478368" y="727039"/>
            <a:ext cx="11235269" cy="5618201"/>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3493821632"/>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5E9DB7A3-EE3C-CFA8-0FA8-ADF4DB0DBE5E}"/>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A33CA03-250B-2531-3BD4-2EA4D78E2D05}"/>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3AB65474-015A-2206-E491-0654E5005054}"/>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3C1CA776-ED6B-8E91-089B-4BF4B0B19054}"/>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DF572EB3-E4DE-8D80-9536-7745399B7235}"/>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82ACEFCC-2882-2424-07E2-1405ADF97C6A}"/>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0A26FF77-CF34-DD10-29C8-DA3C4DE3E799}"/>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B92B797-EA31-7254-84B1-EE359D2064D9}"/>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71873B26-EBB7-FB21-DAB6-6BC4C910B15B}"/>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2BAB7B36-CD8C-8580-B3DD-5F598AD7B480}"/>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BB559E9D-D957-8CC2-A5D0-7C14DEBD0AD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C4848731-3AE6-4F30-AA25-34446170EDCC}"/>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4" name="Group 20">
            <a:extLst>
              <a:ext uri="{FF2B5EF4-FFF2-40B4-BE49-F238E27FC236}">
                <a16:creationId xmlns:a16="http://schemas.microsoft.com/office/drawing/2014/main" id="{B05011AE-B1DD-A1D3-3291-130CED0E0E18}"/>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ECA85B54-7384-EFF6-7EFC-E5182FFC3E77}"/>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6" name="Line 22">
              <a:extLst>
                <a:ext uri="{FF2B5EF4-FFF2-40B4-BE49-F238E27FC236}">
                  <a16:creationId xmlns:a16="http://schemas.microsoft.com/office/drawing/2014/main" id="{8D9BD9E3-893B-ACDC-6064-781D4DB130E3}"/>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7" name="Group 4">
            <a:extLst>
              <a:ext uri="{FF2B5EF4-FFF2-40B4-BE49-F238E27FC236}">
                <a16:creationId xmlns:a16="http://schemas.microsoft.com/office/drawing/2014/main" id="{3D5E884C-3BE7-7CD9-4B78-2B8DCF557BD2}"/>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117FD817-98E7-AA24-C41A-9FD781B83E68}"/>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9" name="Line 6">
              <a:extLst>
                <a:ext uri="{FF2B5EF4-FFF2-40B4-BE49-F238E27FC236}">
                  <a16:creationId xmlns:a16="http://schemas.microsoft.com/office/drawing/2014/main" id="{D1DB2461-1952-4D46-C0A2-577F2054D3BB}"/>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20" name="Titel 1">
            <a:extLst>
              <a:ext uri="{FF2B5EF4-FFF2-40B4-BE49-F238E27FC236}">
                <a16:creationId xmlns:a16="http://schemas.microsoft.com/office/drawing/2014/main" id="{99B51379-4F35-370B-2A94-33B690CA9E8D}"/>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21" name="Textplatzhalter 22">
            <a:extLst>
              <a:ext uri="{FF2B5EF4-FFF2-40B4-BE49-F238E27FC236}">
                <a16:creationId xmlns:a16="http://schemas.microsoft.com/office/drawing/2014/main" id="{44830E1C-C85A-51F5-182C-CCE404836612}"/>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solidFill>
                  <a:srgbClr val="84B818"/>
                </a:solidFill>
                <a:latin typeface="Arial"/>
              </a:defRPr>
            </a:lvl1pPr>
          </a:lstStyle>
          <a:p>
            <a:pPr lvl="0"/>
            <a:r>
              <a:rPr lang="de-DE"/>
              <a:t>Formatvorlagen des Textmasters bearbeiten</a:t>
            </a:r>
          </a:p>
        </p:txBody>
      </p:sp>
      <p:sp>
        <p:nvSpPr>
          <p:cNvPr id="22" name="Textplatzhalter 22">
            <a:extLst>
              <a:ext uri="{FF2B5EF4-FFF2-40B4-BE49-F238E27FC236}">
                <a16:creationId xmlns:a16="http://schemas.microsoft.com/office/drawing/2014/main" id="{C569E445-88D4-F313-85BD-1C3970AEDBFE}"/>
              </a:ext>
            </a:extLst>
          </p:cNvPr>
          <p:cNvSpPr txBox="1">
            <a:spLocks noGrp="1"/>
          </p:cNvSpPr>
          <p:nvPr>
            <p:ph type="body" idx="4294967295"/>
          </p:nvPr>
        </p:nvSpPr>
        <p:spPr>
          <a:xfrm>
            <a:off x="1415482"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3" name="Textplatzhalter 22">
            <a:extLst>
              <a:ext uri="{FF2B5EF4-FFF2-40B4-BE49-F238E27FC236}">
                <a16:creationId xmlns:a16="http://schemas.microsoft.com/office/drawing/2014/main" id="{9BCAC270-911B-925B-1749-89389539140C}"/>
              </a:ext>
            </a:extLst>
          </p:cNvPr>
          <p:cNvSpPr txBox="1">
            <a:spLocks noGrp="1"/>
          </p:cNvSpPr>
          <p:nvPr>
            <p:ph type="body" idx="4294967295"/>
          </p:nvPr>
        </p:nvSpPr>
        <p:spPr>
          <a:xfrm>
            <a:off x="1415482"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4" name="Textplatzhalter 22">
            <a:extLst>
              <a:ext uri="{FF2B5EF4-FFF2-40B4-BE49-F238E27FC236}">
                <a16:creationId xmlns:a16="http://schemas.microsoft.com/office/drawing/2014/main" id="{F28EC156-580B-FD4B-A748-497AEE602CE3}"/>
              </a:ext>
            </a:extLst>
          </p:cNvPr>
          <p:cNvSpPr txBox="1">
            <a:spLocks noGrp="1"/>
          </p:cNvSpPr>
          <p:nvPr>
            <p:ph type="body" idx="4294967295"/>
          </p:nvPr>
        </p:nvSpPr>
        <p:spPr>
          <a:xfrm>
            <a:off x="1415482"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5" name="Textplatzhalter 22">
            <a:extLst>
              <a:ext uri="{FF2B5EF4-FFF2-40B4-BE49-F238E27FC236}">
                <a16:creationId xmlns:a16="http://schemas.microsoft.com/office/drawing/2014/main" id="{CDFEFCAD-26CF-E3B1-C762-9F56EC366D99}"/>
              </a:ext>
            </a:extLst>
          </p:cNvPr>
          <p:cNvSpPr txBox="1">
            <a:spLocks noGrp="1"/>
          </p:cNvSpPr>
          <p:nvPr>
            <p:ph type="body" idx="4294967295"/>
          </p:nvPr>
        </p:nvSpPr>
        <p:spPr>
          <a:xfrm>
            <a:off x="1415482" y="437833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6" name="Textplatzhalter 22">
            <a:extLst>
              <a:ext uri="{FF2B5EF4-FFF2-40B4-BE49-F238E27FC236}">
                <a16:creationId xmlns:a16="http://schemas.microsoft.com/office/drawing/2014/main" id="{974093E3-D209-FE3A-4933-4AB5C5627790}"/>
              </a:ext>
            </a:extLst>
          </p:cNvPr>
          <p:cNvSpPr txBox="1">
            <a:spLocks noGrp="1"/>
          </p:cNvSpPr>
          <p:nvPr>
            <p:ph type="body" idx="4294967295"/>
          </p:nvPr>
        </p:nvSpPr>
        <p:spPr>
          <a:xfrm>
            <a:off x="1415482" y="5108597"/>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22683179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5B31D065-8AD2-66DB-0433-A4BAC3A2B16A}"/>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E24B8892-A29B-BE36-31F0-53C5C56C2FCC}"/>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15A2D7BB-D0A6-E2A9-7CA6-060661BBE252}"/>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A3E705C6-6DE6-F68D-2E10-0C32D87E0E26}"/>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5FCB7096-117B-E4C8-935A-BEEC9D5FFEAE}"/>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D0009020-FC6D-A64B-A767-722710AA1686}"/>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BDD597F6-0E07-77D5-8ED7-4BF9279D919E}"/>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7858F0D1-181C-EC16-9AE9-43860F4744D7}"/>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B6037F85-02DD-D77E-A875-E640B3C7C0B6}"/>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D0370D71-48A3-3CD5-8BF3-81CC951C4AC7}"/>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B5877094-6D1B-B4B8-F466-EE8169FEC711}"/>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A231E01A-4448-C8D5-BA3B-524CF1D9A808}"/>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4" name="Group 20">
            <a:extLst>
              <a:ext uri="{FF2B5EF4-FFF2-40B4-BE49-F238E27FC236}">
                <a16:creationId xmlns:a16="http://schemas.microsoft.com/office/drawing/2014/main" id="{93EB8F64-030C-9FF9-102C-348CDAEF4504}"/>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15917368-2D8E-4918-B6FB-A981DC53FE04}"/>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6" name="Line 22">
              <a:extLst>
                <a:ext uri="{FF2B5EF4-FFF2-40B4-BE49-F238E27FC236}">
                  <a16:creationId xmlns:a16="http://schemas.microsoft.com/office/drawing/2014/main" id="{F83BF95A-4437-9782-61D4-B72EFDDFDC7C}"/>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7" name="Group 4">
            <a:extLst>
              <a:ext uri="{FF2B5EF4-FFF2-40B4-BE49-F238E27FC236}">
                <a16:creationId xmlns:a16="http://schemas.microsoft.com/office/drawing/2014/main" id="{CA75D946-0ABE-2182-D913-5DFE76565AE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69CF7284-F2DF-F9AB-C0A3-EDCE69873DE9}"/>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9" name="Line 6">
              <a:extLst>
                <a:ext uri="{FF2B5EF4-FFF2-40B4-BE49-F238E27FC236}">
                  <a16:creationId xmlns:a16="http://schemas.microsoft.com/office/drawing/2014/main" id="{C485F553-C462-8535-8127-663F635A7D57}"/>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20" name="Titel 1">
            <a:extLst>
              <a:ext uri="{FF2B5EF4-FFF2-40B4-BE49-F238E27FC236}">
                <a16:creationId xmlns:a16="http://schemas.microsoft.com/office/drawing/2014/main" id="{14004417-5831-729B-1C7C-41D1139AE1BE}"/>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21" name="Textplatzhalter 22">
            <a:extLst>
              <a:ext uri="{FF2B5EF4-FFF2-40B4-BE49-F238E27FC236}">
                <a16:creationId xmlns:a16="http://schemas.microsoft.com/office/drawing/2014/main" id="{38355A0C-6A63-6646-B316-4CA1809AE7A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2" name="Textplatzhalter 22">
            <a:extLst>
              <a:ext uri="{FF2B5EF4-FFF2-40B4-BE49-F238E27FC236}">
                <a16:creationId xmlns:a16="http://schemas.microsoft.com/office/drawing/2014/main" id="{7398494C-68D7-6923-B617-5D3F7B7DD42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solidFill>
                  <a:srgbClr val="84B818"/>
                </a:solidFill>
                <a:latin typeface="Arial"/>
              </a:defRPr>
            </a:lvl1pPr>
          </a:lstStyle>
          <a:p>
            <a:pPr lvl="0"/>
            <a:r>
              <a:rPr lang="de-DE"/>
              <a:t>Formatvorlagen des Textmasters bearbeiten</a:t>
            </a:r>
          </a:p>
        </p:txBody>
      </p:sp>
      <p:sp>
        <p:nvSpPr>
          <p:cNvPr id="23" name="Textplatzhalter 22">
            <a:extLst>
              <a:ext uri="{FF2B5EF4-FFF2-40B4-BE49-F238E27FC236}">
                <a16:creationId xmlns:a16="http://schemas.microsoft.com/office/drawing/2014/main" id="{FDA94A10-12F7-45AA-069D-4304F71620B6}"/>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4" name="Textplatzhalter 22">
            <a:extLst>
              <a:ext uri="{FF2B5EF4-FFF2-40B4-BE49-F238E27FC236}">
                <a16:creationId xmlns:a16="http://schemas.microsoft.com/office/drawing/2014/main" id="{7723FA69-4C05-C877-0E62-52D26F25D68A}"/>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5" name="Textplatzhalter 22">
            <a:extLst>
              <a:ext uri="{FF2B5EF4-FFF2-40B4-BE49-F238E27FC236}">
                <a16:creationId xmlns:a16="http://schemas.microsoft.com/office/drawing/2014/main" id="{C25F18A3-D455-E902-6DD8-A142ADC6BF0A}"/>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6" name="Textplatzhalter 22">
            <a:extLst>
              <a:ext uri="{FF2B5EF4-FFF2-40B4-BE49-F238E27FC236}">
                <a16:creationId xmlns:a16="http://schemas.microsoft.com/office/drawing/2014/main" id="{767A557F-FB32-0AE3-7196-952281ABFF04}"/>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17698976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80B1EB9-B5B0-8BB8-7DCE-DC29E8EE479C}"/>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ED6C05EE-48A9-7AD7-45F2-81760FF9A50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60E99F85-A587-291F-8EA5-826263FA7D5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97E64DE9-1C3E-E878-DD52-69D1780C09AE}"/>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FB297FE7-A772-E2A1-75F5-A24C5FA585FE}"/>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9F710D51-2C1C-034B-D9E9-C94666DA9784}"/>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A580207D-ED1B-C610-0EE1-5E734C2EC513}"/>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1022143C-FF9D-07D4-5D70-8887BC58C2B8}"/>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7410BAD0-2AA9-1AC0-9A33-4B2F30626897}"/>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33152D73-C7D8-80B2-31DA-07A903A425A1}"/>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7722856F-A94F-BBA3-9EAE-411A56846323}"/>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62106101-2503-E98C-D80D-43F45CF2F57C}"/>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4" name="Group 20">
            <a:extLst>
              <a:ext uri="{FF2B5EF4-FFF2-40B4-BE49-F238E27FC236}">
                <a16:creationId xmlns:a16="http://schemas.microsoft.com/office/drawing/2014/main" id="{FDC68694-E227-4FAA-87F1-11655A95C174}"/>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8EB39AB8-62F2-BD0D-142C-7E93438E9ED9}"/>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6" name="Line 22">
              <a:extLst>
                <a:ext uri="{FF2B5EF4-FFF2-40B4-BE49-F238E27FC236}">
                  <a16:creationId xmlns:a16="http://schemas.microsoft.com/office/drawing/2014/main" id="{1B5AD9C9-AD99-934B-09FE-DC4B7EBDC117}"/>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7" name="Group 4">
            <a:extLst>
              <a:ext uri="{FF2B5EF4-FFF2-40B4-BE49-F238E27FC236}">
                <a16:creationId xmlns:a16="http://schemas.microsoft.com/office/drawing/2014/main" id="{25963651-B5BE-52A2-5593-D5EE5C5ECC19}"/>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3681B718-9367-2633-8B14-03243051CB3B}"/>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9" name="Line 6">
              <a:extLst>
                <a:ext uri="{FF2B5EF4-FFF2-40B4-BE49-F238E27FC236}">
                  <a16:creationId xmlns:a16="http://schemas.microsoft.com/office/drawing/2014/main" id="{2F7BCB80-C199-3F97-BD01-79B1BF38B457}"/>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20" name="Titel 1">
            <a:extLst>
              <a:ext uri="{FF2B5EF4-FFF2-40B4-BE49-F238E27FC236}">
                <a16:creationId xmlns:a16="http://schemas.microsoft.com/office/drawing/2014/main" id="{034A90DB-0FDE-34A6-081A-FC1C863F0AB0}"/>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21" name="Textplatzhalter 22">
            <a:extLst>
              <a:ext uri="{FF2B5EF4-FFF2-40B4-BE49-F238E27FC236}">
                <a16:creationId xmlns:a16="http://schemas.microsoft.com/office/drawing/2014/main" id="{BFBB0DEA-B2CF-EF02-9E6F-88F000DBE5CD}"/>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2" name="Textplatzhalter 22">
            <a:extLst>
              <a:ext uri="{FF2B5EF4-FFF2-40B4-BE49-F238E27FC236}">
                <a16:creationId xmlns:a16="http://schemas.microsoft.com/office/drawing/2014/main" id="{832CBBF4-EA3E-87CC-EAAA-75532B99FC96}"/>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3" name="Textplatzhalter 22">
            <a:extLst>
              <a:ext uri="{FF2B5EF4-FFF2-40B4-BE49-F238E27FC236}">
                <a16:creationId xmlns:a16="http://schemas.microsoft.com/office/drawing/2014/main" id="{C69EC770-D168-6F99-82BE-BBECF01B8A57}"/>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24" name="Textplatzhalter 22">
            <a:extLst>
              <a:ext uri="{FF2B5EF4-FFF2-40B4-BE49-F238E27FC236}">
                <a16:creationId xmlns:a16="http://schemas.microsoft.com/office/drawing/2014/main" id="{6539E8A9-AE9C-488C-1E45-55E4450BD135}"/>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5" name="Textplatzhalter 22">
            <a:extLst>
              <a:ext uri="{FF2B5EF4-FFF2-40B4-BE49-F238E27FC236}">
                <a16:creationId xmlns:a16="http://schemas.microsoft.com/office/drawing/2014/main" id="{62ADB2A9-F787-2B94-CFA7-547949F38E3E}"/>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6" name="Textplatzhalter 22">
            <a:extLst>
              <a:ext uri="{FF2B5EF4-FFF2-40B4-BE49-F238E27FC236}">
                <a16:creationId xmlns:a16="http://schemas.microsoft.com/office/drawing/2014/main" id="{73625D85-5F77-6F5F-2C7D-51BD204B1ACB}"/>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205072452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4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33D917D-5D58-6D47-3CC4-4288D809605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45CD72F7-2BA2-9D47-2D8B-FEDBE28AF0B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887AA08E-8172-599D-9A69-1EB658188889}"/>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84A0323A-4B64-45B7-77DD-54014730E129}"/>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2BFC0B7C-33FE-D4FF-FFA5-7C0EAC0AD9C3}"/>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667E44E3-0723-81EE-56CC-A61BA483ACDF}"/>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409E31ED-D4A6-C1CA-8713-5B235658E3CA}"/>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36AA5C40-8854-C74E-D42A-C66CE9095F47}"/>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F6318C71-02FF-9B5E-4C41-2D300C3519A1}"/>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5E60D22F-7568-52C8-5894-2EC82CE82BB4}"/>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A668E9F5-69D2-74E1-EC63-ED15FF293134}"/>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33A6EB72-07AD-F244-FECB-9687051D53C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4" name="Group 20">
            <a:extLst>
              <a:ext uri="{FF2B5EF4-FFF2-40B4-BE49-F238E27FC236}">
                <a16:creationId xmlns:a16="http://schemas.microsoft.com/office/drawing/2014/main" id="{F5AB1E30-3EA3-A924-DA7F-F361B47695C0}"/>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97A102D-A14A-D14B-7E99-7CC317ADA164}"/>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6" name="Line 22">
              <a:extLst>
                <a:ext uri="{FF2B5EF4-FFF2-40B4-BE49-F238E27FC236}">
                  <a16:creationId xmlns:a16="http://schemas.microsoft.com/office/drawing/2014/main" id="{0D7C73B2-B3C1-9755-8F60-1FEEBA980450}"/>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7" name="Group 4">
            <a:extLst>
              <a:ext uri="{FF2B5EF4-FFF2-40B4-BE49-F238E27FC236}">
                <a16:creationId xmlns:a16="http://schemas.microsoft.com/office/drawing/2014/main" id="{DA2458AC-E99A-6395-CC4B-7E71D0D48776}"/>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5172AFA7-CA4E-BB22-1043-128DEC9CA10C}"/>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9" name="Line 6">
              <a:extLst>
                <a:ext uri="{FF2B5EF4-FFF2-40B4-BE49-F238E27FC236}">
                  <a16:creationId xmlns:a16="http://schemas.microsoft.com/office/drawing/2014/main" id="{A0987EB0-73C5-8F65-991F-EBE96C2B5D50}"/>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20" name="Titel 1">
            <a:extLst>
              <a:ext uri="{FF2B5EF4-FFF2-40B4-BE49-F238E27FC236}">
                <a16:creationId xmlns:a16="http://schemas.microsoft.com/office/drawing/2014/main" id="{E8BB7BDF-7083-4B28-6FC0-31B7CBD3D2D1}"/>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21" name="Textplatzhalter 22">
            <a:extLst>
              <a:ext uri="{FF2B5EF4-FFF2-40B4-BE49-F238E27FC236}">
                <a16:creationId xmlns:a16="http://schemas.microsoft.com/office/drawing/2014/main" id="{FDB2E405-B815-98CF-00E8-C5E02C83F2DE}"/>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2" name="Textplatzhalter 22">
            <a:extLst>
              <a:ext uri="{FF2B5EF4-FFF2-40B4-BE49-F238E27FC236}">
                <a16:creationId xmlns:a16="http://schemas.microsoft.com/office/drawing/2014/main" id="{A66207AF-87C1-195F-E20F-A0D72AC01D53}"/>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3" name="Textplatzhalter 22">
            <a:extLst>
              <a:ext uri="{FF2B5EF4-FFF2-40B4-BE49-F238E27FC236}">
                <a16:creationId xmlns:a16="http://schemas.microsoft.com/office/drawing/2014/main" id="{ED9FCA2E-4E8D-06B8-029D-C600987F7253}"/>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4" name="Textplatzhalter 22">
            <a:extLst>
              <a:ext uri="{FF2B5EF4-FFF2-40B4-BE49-F238E27FC236}">
                <a16:creationId xmlns:a16="http://schemas.microsoft.com/office/drawing/2014/main" id="{E9F60499-6594-C284-AABC-8ED4838F1DBB}"/>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25" name="Textplatzhalter 22">
            <a:extLst>
              <a:ext uri="{FF2B5EF4-FFF2-40B4-BE49-F238E27FC236}">
                <a16:creationId xmlns:a16="http://schemas.microsoft.com/office/drawing/2014/main" id="{893D4973-7595-9201-36B9-34B0FC235A92}"/>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6" name="Textplatzhalter 22">
            <a:extLst>
              <a:ext uri="{FF2B5EF4-FFF2-40B4-BE49-F238E27FC236}">
                <a16:creationId xmlns:a16="http://schemas.microsoft.com/office/drawing/2014/main" id="{D615EA69-444C-7E97-B5FD-A61905CCC8C7}"/>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109656252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5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0AC1E8D-9265-49FB-09A1-64CB1B47076A}"/>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6448ED8D-72E3-B29C-46A7-58616AF615E0}"/>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15C7B1A2-B558-3A73-AE87-59E7F3C8821A}"/>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E0A07E7A-B06D-05C4-81F7-D240D6ED7463}"/>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C263F000-8BE1-0F27-13B1-846E81647B8F}"/>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A35670B1-CAE8-360C-3883-62E8F741799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F9EDED9A-1BF2-B291-7CEC-321C450EEA77}"/>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7522CC4F-3BAE-C962-A7FE-8A8CB351F54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A970AEF3-3872-94CC-13D2-9F500AAB2D22}"/>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99DEAF42-72D2-D4D1-B8A9-13832BB138F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D36ECCA8-F877-6B72-3E5A-655CBFF85B70}"/>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28B5E26A-8339-156A-C1A9-D00B68EECC1E}"/>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4" name="Group 20">
            <a:extLst>
              <a:ext uri="{FF2B5EF4-FFF2-40B4-BE49-F238E27FC236}">
                <a16:creationId xmlns:a16="http://schemas.microsoft.com/office/drawing/2014/main" id="{75B7700D-44CB-5BFE-5FE5-DB717E84B436}"/>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842DEB03-E31A-66A6-CD7D-9D8113A81A7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6" name="Line 22">
              <a:extLst>
                <a:ext uri="{FF2B5EF4-FFF2-40B4-BE49-F238E27FC236}">
                  <a16:creationId xmlns:a16="http://schemas.microsoft.com/office/drawing/2014/main" id="{50629C6D-9C08-333F-F0A9-A5CE899CDF67}"/>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7" name="Group 4">
            <a:extLst>
              <a:ext uri="{FF2B5EF4-FFF2-40B4-BE49-F238E27FC236}">
                <a16:creationId xmlns:a16="http://schemas.microsoft.com/office/drawing/2014/main" id="{BCCD3D5C-C5A9-605B-B06D-5F0D9B001B82}"/>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AD3A26A5-CD64-D53A-5341-1FD8876B95C4}"/>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9" name="Line 6">
              <a:extLst>
                <a:ext uri="{FF2B5EF4-FFF2-40B4-BE49-F238E27FC236}">
                  <a16:creationId xmlns:a16="http://schemas.microsoft.com/office/drawing/2014/main" id="{2D3DCD8D-356C-8271-1D92-5822C17E222A}"/>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20" name="Titel 1">
            <a:extLst>
              <a:ext uri="{FF2B5EF4-FFF2-40B4-BE49-F238E27FC236}">
                <a16:creationId xmlns:a16="http://schemas.microsoft.com/office/drawing/2014/main" id="{7BF89775-9539-7749-6D36-EFE0A6A8B512}"/>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21" name="Textplatzhalter 22">
            <a:extLst>
              <a:ext uri="{FF2B5EF4-FFF2-40B4-BE49-F238E27FC236}">
                <a16:creationId xmlns:a16="http://schemas.microsoft.com/office/drawing/2014/main" id="{42A23E8E-F21D-2388-63EF-DB72AB91F5D0}"/>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2" name="Textplatzhalter 22">
            <a:extLst>
              <a:ext uri="{FF2B5EF4-FFF2-40B4-BE49-F238E27FC236}">
                <a16:creationId xmlns:a16="http://schemas.microsoft.com/office/drawing/2014/main" id="{25575B14-5043-64BC-CE7C-235464EA0713}"/>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3" name="Textplatzhalter 22">
            <a:extLst>
              <a:ext uri="{FF2B5EF4-FFF2-40B4-BE49-F238E27FC236}">
                <a16:creationId xmlns:a16="http://schemas.microsoft.com/office/drawing/2014/main" id="{76E503C6-7FAC-2489-2D8A-7DFB3C7005BE}"/>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4" name="Textplatzhalter 22">
            <a:extLst>
              <a:ext uri="{FF2B5EF4-FFF2-40B4-BE49-F238E27FC236}">
                <a16:creationId xmlns:a16="http://schemas.microsoft.com/office/drawing/2014/main" id="{C22A5A87-7827-B6A7-4A8E-531E26EF9888}"/>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5" name="Textplatzhalter 22">
            <a:extLst>
              <a:ext uri="{FF2B5EF4-FFF2-40B4-BE49-F238E27FC236}">
                <a16:creationId xmlns:a16="http://schemas.microsoft.com/office/drawing/2014/main" id="{952E1453-B917-C034-C64F-D4881CA4E242}"/>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26" name="Textplatzhalter 22">
            <a:extLst>
              <a:ext uri="{FF2B5EF4-FFF2-40B4-BE49-F238E27FC236}">
                <a16:creationId xmlns:a16="http://schemas.microsoft.com/office/drawing/2014/main" id="{08E18941-A6BA-7FFD-1852-D3EDC853F53D}"/>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110061269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6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9D7E707-B814-68EA-2196-D97F485F4214}"/>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D4A29145-336B-0FD3-04E6-AE2152EFE38E}"/>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28CED036-EA04-519A-EEC5-4FFE93C04F0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524A54A9-0AE5-32A2-A7B6-185380D10FCE}"/>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780D43C2-E5C0-5114-276F-A644C4862216}"/>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EB11B88F-D07C-1924-0BEF-4F2CF575B79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B4C80416-D708-EC0D-F27D-695CF4BC631B}"/>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AEDCE5D-9401-CFE8-F652-41DB8E4336FE}"/>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207AB289-0681-9D8F-A64F-41BF31129678}"/>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87E0C583-EC49-C392-D6E7-2E8C69DF9778}"/>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A184B9A1-3B69-F1E6-55BF-4AF6F7EB840A}"/>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B613FB1F-DD91-E25E-9D7E-AA686DD46D3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4" name="Group 20">
            <a:extLst>
              <a:ext uri="{FF2B5EF4-FFF2-40B4-BE49-F238E27FC236}">
                <a16:creationId xmlns:a16="http://schemas.microsoft.com/office/drawing/2014/main" id="{03026BFD-9BA7-1963-8028-A7E86508E56D}"/>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E0AD7E6-980C-056C-98DF-43D61327020E}"/>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6" name="Line 22">
              <a:extLst>
                <a:ext uri="{FF2B5EF4-FFF2-40B4-BE49-F238E27FC236}">
                  <a16:creationId xmlns:a16="http://schemas.microsoft.com/office/drawing/2014/main" id="{CA0B9BD8-70BB-3960-BBB2-3D6B1D53A86F}"/>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A9A9A9"/>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7" name="Group 4">
            <a:extLst>
              <a:ext uri="{FF2B5EF4-FFF2-40B4-BE49-F238E27FC236}">
                <a16:creationId xmlns:a16="http://schemas.microsoft.com/office/drawing/2014/main" id="{3010A8CD-1BD9-7FE7-4FC9-FF43883071B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50B93482-EB1B-E758-779B-09839EC72839}"/>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9" name="Line 6">
              <a:extLst>
                <a:ext uri="{FF2B5EF4-FFF2-40B4-BE49-F238E27FC236}">
                  <a16:creationId xmlns:a16="http://schemas.microsoft.com/office/drawing/2014/main" id="{FE276B28-34E1-12DB-4187-DB41A56D2C4B}"/>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20" name="Titel 1">
            <a:extLst>
              <a:ext uri="{FF2B5EF4-FFF2-40B4-BE49-F238E27FC236}">
                <a16:creationId xmlns:a16="http://schemas.microsoft.com/office/drawing/2014/main" id="{A8E0A877-DE22-1BE0-A340-A141E59209FD}"/>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21" name="Textplatzhalter 22">
            <a:extLst>
              <a:ext uri="{FF2B5EF4-FFF2-40B4-BE49-F238E27FC236}">
                <a16:creationId xmlns:a16="http://schemas.microsoft.com/office/drawing/2014/main" id="{D19CCC58-0667-4B64-0540-DAED97C050CE}"/>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2" name="Textplatzhalter 22">
            <a:extLst>
              <a:ext uri="{FF2B5EF4-FFF2-40B4-BE49-F238E27FC236}">
                <a16:creationId xmlns:a16="http://schemas.microsoft.com/office/drawing/2014/main" id="{ED1F5AFA-F08D-CE9A-B66F-89545C0E896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3" name="Textplatzhalter 22">
            <a:extLst>
              <a:ext uri="{FF2B5EF4-FFF2-40B4-BE49-F238E27FC236}">
                <a16:creationId xmlns:a16="http://schemas.microsoft.com/office/drawing/2014/main" id="{4B33A872-9EF8-6108-B5E5-648B7EE2294A}"/>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4" name="Textplatzhalter 22">
            <a:extLst>
              <a:ext uri="{FF2B5EF4-FFF2-40B4-BE49-F238E27FC236}">
                <a16:creationId xmlns:a16="http://schemas.microsoft.com/office/drawing/2014/main" id="{11841BEB-2CAD-9C90-B2C8-DCBCF984AFD6}"/>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5" name="Textplatzhalter 22">
            <a:extLst>
              <a:ext uri="{FF2B5EF4-FFF2-40B4-BE49-F238E27FC236}">
                <a16:creationId xmlns:a16="http://schemas.microsoft.com/office/drawing/2014/main" id="{23A57D29-B8F1-08FA-BD1E-E7FE218B33B2}"/>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6" name="Textplatzhalter 22">
            <a:extLst>
              <a:ext uri="{FF2B5EF4-FFF2-40B4-BE49-F238E27FC236}">
                <a16:creationId xmlns:a16="http://schemas.microsoft.com/office/drawing/2014/main" id="{E4EB87DE-9F92-BE3E-EE5D-2AFF2A8A69A7}"/>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Tree>
    <p:extLst>
      <p:ext uri="{BB962C8B-B14F-4D97-AF65-F5344CB8AC3E}">
        <p14:creationId xmlns:p14="http://schemas.microsoft.com/office/powerpoint/2010/main" val="100363760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A12B28BC-B03B-DEA2-309E-1DD52A63D85E}"/>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631DBD36-CF93-8A95-6808-929E764AB5B2}"/>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2519DC4F-5573-FEEF-93FB-748C942F8B93}"/>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5842CC6D-CBB6-5562-3110-888514B2CE38}"/>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CAB22CEA-419B-CB32-27F5-25A4D32E66A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3CCA2B55-9573-70F6-7038-87D821934737}"/>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D1255AEC-E0C6-DA03-3AB3-8BF80E5E1527}"/>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2901F9CC-D526-A045-49A4-BCE380FF676B}"/>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BF459E69-186D-95AF-250C-58C46E73F10B}"/>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B91EB26A-5A97-8D4D-A45E-C7E0C805EA3F}"/>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A87BC074-CA8D-197F-4DF2-0A276457B4C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598C15E8-C702-B209-16E2-0A1B4A474331}"/>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4" name="Group 20">
            <a:extLst>
              <a:ext uri="{FF2B5EF4-FFF2-40B4-BE49-F238E27FC236}">
                <a16:creationId xmlns:a16="http://schemas.microsoft.com/office/drawing/2014/main" id="{D757B423-250D-C821-BD85-017B32899463}"/>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E0CC88EF-1FE6-A46A-666D-C0E3E0E6DEB5}"/>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6" name="Line 22">
              <a:extLst>
                <a:ext uri="{FF2B5EF4-FFF2-40B4-BE49-F238E27FC236}">
                  <a16:creationId xmlns:a16="http://schemas.microsoft.com/office/drawing/2014/main" id="{53585683-B27B-33F3-446A-B9B727776A71}"/>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7" name="Titel 1">
            <a:extLst>
              <a:ext uri="{FF2B5EF4-FFF2-40B4-BE49-F238E27FC236}">
                <a16:creationId xmlns:a16="http://schemas.microsoft.com/office/drawing/2014/main" id="{6A06EFF3-98D9-717B-8E33-FFC612FD702C}"/>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8" name="Textplatzhalter 22">
            <a:extLst>
              <a:ext uri="{FF2B5EF4-FFF2-40B4-BE49-F238E27FC236}">
                <a16:creationId xmlns:a16="http://schemas.microsoft.com/office/drawing/2014/main" id="{BB4E59C2-6C88-53E0-9D91-734C53174EFF}"/>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19" name="Textplatzhalter 22">
            <a:extLst>
              <a:ext uri="{FF2B5EF4-FFF2-40B4-BE49-F238E27FC236}">
                <a16:creationId xmlns:a16="http://schemas.microsoft.com/office/drawing/2014/main" id="{E59112EF-FF69-318A-01A2-06742C4F7A71}"/>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0" name="Textplatzhalter 22">
            <a:extLst>
              <a:ext uri="{FF2B5EF4-FFF2-40B4-BE49-F238E27FC236}">
                <a16:creationId xmlns:a16="http://schemas.microsoft.com/office/drawing/2014/main" id="{C7A411BF-278C-5113-11C3-6A40236A52B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1" name="Textplatzhalter 22">
            <a:extLst>
              <a:ext uri="{FF2B5EF4-FFF2-40B4-BE49-F238E27FC236}">
                <a16:creationId xmlns:a16="http://schemas.microsoft.com/office/drawing/2014/main" id="{D02BB08F-BAA5-E443-D35D-251559353604}"/>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2" name="Textplatzhalter 22">
            <a:extLst>
              <a:ext uri="{FF2B5EF4-FFF2-40B4-BE49-F238E27FC236}">
                <a16:creationId xmlns:a16="http://schemas.microsoft.com/office/drawing/2014/main" id="{77DB000C-2018-1B64-EB68-6A0E79063103}"/>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414070755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3015E84A-7D98-07D4-D457-D11DDB02CA7B}"/>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A8250CF-2CE9-0179-9FC9-887347D38FD4}"/>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1A21B5EE-3CB9-9364-E3E4-61A5DA44BDEC}"/>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97ABD52E-8B8D-3797-08D9-1D34FAE21705}"/>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EDCF599-E761-8C7F-CDFC-E9633119DE85}"/>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FFF07364-84D5-96BF-3AA7-6B6E86F40958}"/>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26D3971C-20E1-BF87-EA1C-E1D163BC0123}"/>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DE3E9E46-F331-3DE5-95C6-E3FBE57AE078}"/>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881A7F2F-3C43-C4D7-2F35-680226AFEA76}"/>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40AD83DF-E609-69C2-0B37-776DD2B16340}"/>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49EC92B-F5F3-9E80-BF6F-5364B7E6452F}"/>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F1860D04-E07E-D4A7-9547-A932D69ACFD1}"/>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4" name="Group 20">
            <a:extLst>
              <a:ext uri="{FF2B5EF4-FFF2-40B4-BE49-F238E27FC236}">
                <a16:creationId xmlns:a16="http://schemas.microsoft.com/office/drawing/2014/main" id="{7D19B42F-103D-2164-DD45-43C0577AF56B}"/>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FB9D92C7-1C1E-DB56-EC37-DDF457847269}"/>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6" name="Line 22">
              <a:extLst>
                <a:ext uri="{FF2B5EF4-FFF2-40B4-BE49-F238E27FC236}">
                  <a16:creationId xmlns:a16="http://schemas.microsoft.com/office/drawing/2014/main" id="{31460FF8-0951-50C5-6315-9514D37D68F8}"/>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7" name="Titel 1">
            <a:extLst>
              <a:ext uri="{FF2B5EF4-FFF2-40B4-BE49-F238E27FC236}">
                <a16:creationId xmlns:a16="http://schemas.microsoft.com/office/drawing/2014/main" id="{E4895693-E189-F632-B570-5BC993CA171D}"/>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8" name="Textplatzhalter 22">
            <a:extLst>
              <a:ext uri="{FF2B5EF4-FFF2-40B4-BE49-F238E27FC236}">
                <a16:creationId xmlns:a16="http://schemas.microsoft.com/office/drawing/2014/main" id="{4FBA9E1B-6EE3-A537-0A00-6522219AE33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9" name="Textplatzhalter 22">
            <a:extLst>
              <a:ext uri="{FF2B5EF4-FFF2-40B4-BE49-F238E27FC236}">
                <a16:creationId xmlns:a16="http://schemas.microsoft.com/office/drawing/2014/main" id="{F7A79453-1A06-13F1-7AB0-27E5F855638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20" name="Textplatzhalter 22">
            <a:extLst>
              <a:ext uri="{FF2B5EF4-FFF2-40B4-BE49-F238E27FC236}">
                <a16:creationId xmlns:a16="http://schemas.microsoft.com/office/drawing/2014/main" id="{88D43EC1-5CB6-1C4E-BCB8-F086587C18CA}"/>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1" name="Textplatzhalter 22">
            <a:extLst>
              <a:ext uri="{FF2B5EF4-FFF2-40B4-BE49-F238E27FC236}">
                <a16:creationId xmlns:a16="http://schemas.microsoft.com/office/drawing/2014/main" id="{C29D5911-4442-567B-D841-0F2E6B49D190}"/>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2" name="Textplatzhalter 22">
            <a:extLst>
              <a:ext uri="{FF2B5EF4-FFF2-40B4-BE49-F238E27FC236}">
                <a16:creationId xmlns:a16="http://schemas.microsoft.com/office/drawing/2014/main" id="{0052EEFF-F03A-AFD7-8704-792E5A64484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36152326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A594036-7CA2-A582-504A-4B7BE299ADF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97209F32-76FC-57A9-D9BB-06184A01B663}"/>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0FEE5629-1B16-E9C2-8634-29F05CB8123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D7892824-E0CF-7611-E727-58AA7A821A41}"/>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A294C5F5-864D-2261-8608-D2343E8D4484}"/>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162691AF-F951-97AC-C3CF-25FA65F19448}"/>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35B5C4F2-7EFC-4867-95E5-BA1C260EF020}"/>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8AAF9D4C-6E21-A96B-B75C-A7BB6E05329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528ED3A1-8788-93A5-F8D9-AAAAC732D949}"/>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394D17EC-C14B-8AC3-A192-5A10AC29E810}"/>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9D32987E-EB66-AB6A-4042-55E4273CE92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D9660DF2-C790-CB22-2070-3A514450FA3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4" name="Group 20">
            <a:extLst>
              <a:ext uri="{FF2B5EF4-FFF2-40B4-BE49-F238E27FC236}">
                <a16:creationId xmlns:a16="http://schemas.microsoft.com/office/drawing/2014/main" id="{97348203-2A94-5CFD-2390-E3240CEEDA59}"/>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B4173DAD-1856-E5F8-A170-FCCA27F271E3}"/>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6" name="Line 22">
              <a:extLst>
                <a:ext uri="{FF2B5EF4-FFF2-40B4-BE49-F238E27FC236}">
                  <a16:creationId xmlns:a16="http://schemas.microsoft.com/office/drawing/2014/main" id="{7B30163B-8D72-1FF6-D627-ABFA4F2B4241}"/>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7" name="Titel 1">
            <a:extLst>
              <a:ext uri="{FF2B5EF4-FFF2-40B4-BE49-F238E27FC236}">
                <a16:creationId xmlns:a16="http://schemas.microsoft.com/office/drawing/2014/main" id="{AE9F4524-0D0B-DBF7-960F-C4CDDAF02B37}"/>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8" name="Textplatzhalter 22">
            <a:extLst>
              <a:ext uri="{FF2B5EF4-FFF2-40B4-BE49-F238E27FC236}">
                <a16:creationId xmlns:a16="http://schemas.microsoft.com/office/drawing/2014/main" id="{F26C5152-434E-B5CD-CF2D-2B935F7CA8A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9" name="Textplatzhalter 22">
            <a:extLst>
              <a:ext uri="{FF2B5EF4-FFF2-40B4-BE49-F238E27FC236}">
                <a16:creationId xmlns:a16="http://schemas.microsoft.com/office/drawing/2014/main" id="{237FC8A7-DCC2-D19A-A433-DBE64BEBC671}"/>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0" name="Textplatzhalter 22">
            <a:extLst>
              <a:ext uri="{FF2B5EF4-FFF2-40B4-BE49-F238E27FC236}">
                <a16:creationId xmlns:a16="http://schemas.microsoft.com/office/drawing/2014/main" id="{0046FFCF-DD67-517B-1F30-C78E1740ECBD}"/>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21" name="Textplatzhalter 22">
            <a:extLst>
              <a:ext uri="{FF2B5EF4-FFF2-40B4-BE49-F238E27FC236}">
                <a16:creationId xmlns:a16="http://schemas.microsoft.com/office/drawing/2014/main" id="{2F75C055-2DE8-58E9-1C66-3A6168CFD1BB}"/>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2" name="Textplatzhalter 22">
            <a:extLst>
              <a:ext uri="{FF2B5EF4-FFF2-40B4-BE49-F238E27FC236}">
                <a16:creationId xmlns:a16="http://schemas.microsoft.com/office/drawing/2014/main" id="{7F302996-E111-41FA-096F-1E84AA252D1C}"/>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3184267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A1735A96-729C-E08E-F3E5-07CC4AB7FFC5}"/>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073A2EC-7DE9-24EC-2A98-5887504DCD22}"/>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C18D26CC-7215-7C61-2421-4CB16974D4C4}"/>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B4ED511F-5643-17A4-446B-1EC8083B88D2}"/>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2E36184-5BF1-ECA4-63F7-BFA713A5EAF6}"/>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7073C097-0AFD-D392-18D3-ACF6997A4C2F}"/>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582A8CFD-1712-AC92-E14C-21A304804EC6}"/>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D45E0A91-4713-A6AB-6FE1-35BBF3F4E3C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7C93AD5B-BE61-C25B-404A-53012970A4CF}"/>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BAABA6DC-D45E-A273-765C-E3A65EDCB8BE}"/>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9C4B10A4-F78E-2D32-DC5F-F37652A00845}"/>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89199B66-EDC4-B933-F292-09D4E7B97630}"/>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4" name="Group 20">
            <a:extLst>
              <a:ext uri="{FF2B5EF4-FFF2-40B4-BE49-F238E27FC236}">
                <a16:creationId xmlns:a16="http://schemas.microsoft.com/office/drawing/2014/main" id="{51F6E200-ABC0-7B46-DD90-9CDE61236E39}"/>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3C41E9EC-C1FC-19EB-76F1-5E551BEC665A}"/>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6" name="Line 22">
              <a:extLst>
                <a:ext uri="{FF2B5EF4-FFF2-40B4-BE49-F238E27FC236}">
                  <a16:creationId xmlns:a16="http://schemas.microsoft.com/office/drawing/2014/main" id="{89B7BCDC-8457-2BC7-C870-DC35651E19EF}"/>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7" name="Titel 1">
            <a:extLst>
              <a:ext uri="{FF2B5EF4-FFF2-40B4-BE49-F238E27FC236}">
                <a16:creationId xmlns:a16="http://schemas.microsoft.com/office/drawing/2014/main" id="{F0140A81-3EA5-C220-DB50-EA5EC6E1CAFC}"/>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8" name="Textplatzhalter 22">
            <a:extLst>
              <a:ext uri="{FF2B5EF4-FFF2-40B4-BE49-F238E27FC236}">
                <a16:creationId xmlns:a16="http://schemas.microsoft.com/office/drawing/2014/main" id="{FBE94A0E-306A-20F7-76A8-6BA076F74ED9}"/>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9" name="Textplatzhalter 22">
            <a:extLst>
              <a:ext uri="{FF2B5EF4-FFF2-40B4-BE49-F238E27FC236}">
                <a16:creationId xmlns:a16="http://schemas.microsoft.com/office/drawing/2014/main" id="{5C07813F-3E1E-00F8-B0DB-FC81FA4E9E77}"/>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0" name="Textplatzhalter 22">
            <a:extLst>
              <a:ext uri="{FF2B5EF4-FFF2-40B4-BE49-F238E27FC236}">
                <a16:creationId xmlns:a16="http://schemas.microsoft.com/office/drawing/2014/main" id="{61F1104C-FA9E-6762-05ED-950F638833F9}"/>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1" name="Textplatzhalter 22">
            <a:extLst>
              <a:ext uri="{FF2B5EF4-FFF2-40B4-BE49-F238E27FC236}">
                <a16:creationId xmlns:a16="http://schemas.microsoft.com/office/drawing/2014/main" id="{2E7943E8-B737-D751-3500-DD7CD7E66495}"/>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22" name="Textplatzhalter 22">
            <a:extLst>
              <a:ext uri="{FF2B5EF4-FFF2-40B4-BE49-F238E27FC236}">
                <a16:creationId xmlns:a16="http://schemas.microsoft.com/office/drawing/2014/main" id="{AA5F660C-CE9B-0B47-139B-9A8547BBB49C}"/>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1512263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56664E5-5011-CDB8-CAA1-9FBC6EA7C5F6}"/>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A7095B84-271B-9D3F-F597-BDBB5837B85E}"/>
              </a:ext>
            </a:extLst>
          </p:cNvPr>
          <p:cNvSpPr txBox="1">
            <a:spLocks noGrp="1"/>
          </p:cNvSpPr>
          <p:nvPr>
            <p:ph idx="4294967295"/>
          </p:nvPr>
        </p:nvSpPr>
        <p:spPr>
          <a:xfrm>
            <a:off x="2159995" y="727039"/>
            <a:ext cx="7920002" cy="5618201"/>
          </a:xfrm>
        </p:spPr>
        <p:txBody>
          <a:bodyPr/>
          <a:lstStyle>
            <a:lvl1pPr>
              <a:defRPr>
                <a:latin typeface="Arial" pitchFamily="34"/>
                <a:cs typeface="Arial" pitchFamily="34"/>
              </a:defRPr>
            </a:lvl1pPr>
            <a:lvl2pPr>
              <a:defRPr>
                <a:latin typeface="Arial" pitchFamily="34"/>
                <a:cs typeface="Arial" pitchFamily="34"/>
              </a:defRPr>
            </a:lvl2pPr>
            <a:lvl3pPr>
              <a:defRPr>
                <a:latin typeface="Arial" pitchFamily="34"/>
                <a:cs typeface="Arial" pitchFamily="34"/>
              </a:defRPr>
            </a:lvl3pPr>
            <a:lvl4pPr marR="0" lvl="3"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4pPr>
            <a:lvl5pPr marR="0" lvl="4" fontAlgn="auto">
              <a:lnSpc>
                <a:spcPct val="100000"/>
              </a:lnSpc>
              <a:spcBef>
                <a:spcPts val="400"/>
              </a:spcBef>
              <a:spcAft>
                <a:spcPts val="0"/>
              </a:spcAft>
              <a:buSzPct val="100000"/>
              <a:buFont typeface="Arial" pitchFamily="34"/>
              <a:buChar char="»"/>
              <a:tabLst/>
              <a:defRPr lang="de-DE" b="0" i="0" u="none" strike="noStrike" kern="0" cap="none" spc="0" baseline="0">
                <a:solidFill>
                  <a:srgbClr val="000000"/>
                </a:solidFill>
                <a:uFillTx/>
                <a:latin typeface="Arial" pitchFamily="34"/>
                <a:cs typeface="Arial" pitchFamily="34"/>
              </a:defRPr>
            </a:lvl5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73104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 von 5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906792A-B26C-00E8-79B2-254E6F724871}"/>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9E070B9A-FAF3-E18F-B9E1-0A6BF951F4C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949FA3D4-5FDB-7875-FF61-48933ED09D7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070483BA-81AB-B6AC-0750-0359D6AFD179}"/>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594F085-FE94-D4C0-C902-48817760C333}"/>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F5B181C3-2545-8307-5B78-2019A7BEE91B}"/>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388F10C1-FCC6-6748-FD07-DFB7D982ED29}"/>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BB87D792-6D6E-AEBD-84BE-D0109EDB513A}"/>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1F97383C-5034-C03B-1FDE-9D4C591567C7}"/>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3F97B294-893E-8C3F-B6DC-CA8FD19D604E}"/>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9B0AD4EE-53A4-EFBC-D199-42A6659B57F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764F819B-3078-B01B-5EAD-44A927DF0283}"/>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4" name="Group 20">
            <a:extLst>
              <a:ext uri="{FF2B5EF4-FFF2-40B4-BE49-F238E27FC236}">
                <a16:creationId xmlns:a16="http://schemas.microsoft.com/office/drawing/2014/main" id="{5F1B0759-861D-6637-084A-F89284930C25}"/>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77753C70-C5A0-D93F-C5D9-F8D5A63DC5EE}"/>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6" name="Line 22">
              <a:extLst>
                <a:ext uri="{FF2B5EF4-FFF2-40B4-BE49-F238E27FC236}">
                  <a16:creationId xmlns:a16="http://schemas.microsoft.com/office/drawing/2014/main" id="{427D1C17-99AF-89C4-976D-85680E6CA0E1}"/>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7" name="Titel 1">
            <a:extLst>
              <a:ext uri="{FF2B5EF4-FFF2-40B4-BE49-F238E27FC236}">
                <a16:creationId xmlns:a16="http://schemas.microsoft.com/office/drawing/2014/main" id="{7B2E7B5D-7F0E-E998-05F9-C98683D7A5EA}"/>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8" name="Textplatzhalter 22">
            <a:extLst>
              <a:ext uri="{FF2B5EF4-FFF2-40B4-BE49-F238E27FC236}">
                <a16:creationId xmlns:a16="http://schemas.microsoft.com/office/drawing/2014/main" id="{95762913-FE46-A22E-E74D-ABC85D4D63CF}"/>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9" name="Textplatzhalter 22">
            <a:extLst>
              <a:ext uri="{FF2B5EF4-FFF2-40B4-BE49-F238E27FC236}">
                <a16:creationId xmlns:a16="http://schemas.microsoft.com/office/drawing/2014/main" id="{61C4A60F-B55D-6573-825D-D27942A84E5B}"/>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0" name="Textplatzhalter 22">
            <a:extLst>
              <a:ext uri="{FF2B5EF4-FFF2-40B4-BE49-F238E27FC236}">
                <a16:creationId xmlns:a16="http://schemas.microsoft.com/office/drawing/2014/main" id="{83CA0D37-3E55-7D46-CA4A-A878CD9120EB}"/>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1" name="Textplatzhalter 22">
            <a:extLst>
              <a:ext uri="{FF2B5EF4-FFF2-40B4-BE49-F238E27FC236}">
                <a16:creationId xmlns:a16="http://schemas.microsoft.com/office/drawing/2014/main" id="{D6C644F4-181D-3E93-BC22-A94A282817E9}"/>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22" name="Textplatzhalter 22">
            <a:extLst>
              <a:ext uri="{FF2B5EF4-FFF2-40B4-BE49-F238E27FC236}">
                <a16:creationId xmlns:a16="http://schemas.microsoft.com/office/drawing/2014/main" id="{CAD000E7-C53A-3E94-CAD4-53EE7B252CD0}"/>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Tree>
    <p:extLst>
      <p:ext uri="{BB962C8B-B14F-4D97-AF65-F5344CB8AC3E}">
        <p14:creationId xmlns:p14="http://schemas.microsoft.com/office/powerpoint/2010/main" val="291375698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090EDAE-2D56-CC14-112A-E03FF343B6CE}"/>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D0F43CB1-D4EE-C853-7FC8-2D25264C479F}"/>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51822470-B6F4-D84A-BBFF-EA62531DE60C}"/>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FE30442B-DDBB-668D-3C74-CE6E913A1DF5}"/>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EEE65CFC-98A5-7269-B9D3-5E12261FABF4}"/>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52CCEAA3-D248-8848-DDFB-0CEE3C15350E}"/>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5310E4AB-AFE8-FD4A-A4ED-9B623BD2E280}"/>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58C1A101-2C35-0B5D-65D3-7041B5D7EAD3}"/>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50708008-0FE3-E483-ADED-1A9CE56976E4}"/>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BA85D649-EF21-8BE8-D808-AF9AB4F50C3B}"/>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7A325326-A271-1537-FD0F-661BAB0BD16A}"/>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7953A367-1C28-050F-C4C9-F02728198B92}"/>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4" name="Titel 1">
            <a:extLst>
              <a:ext uri="{FF2B5EF4-FFF2-40B4-BE49-F238E27FC236}">
                <a16:creationId xmlns:a16="http://schemas.microsoft.com/office/drawing/2014/main" id="{CD2C5493-8DFF-D847-60E4-8B54E6E758B9}"/>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5" name="Textplatzhalter 22">
            <a:extLst>
              <a:ext uri="{FF2B5EF4-FFF2-40B4-BE49-F238E27FC236}">
                <a16:creationId xmlns:a16="http://schemas.microsoft.com/office/drawing/2014/main" id="{B08306D8-780A-2450-9E54-A1DB73562EC8}"/>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16" name="Textplatzhalter 22">
            <a:extLst>
              <a:ext uri="{FF2B5EF4-FFF2-40B4-BE49-F238E27FC236}">
                <a16:creationId xmlns:a16="http://schemas.microsoft.com/office/drawing/2014/main" id="{56F64331-0DCE-BDC0-B6FB-A87DF95A5772}"/>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7" name="Textplatzhalter 22">
            <a:extLst>
              <a:ext uri="{FF2B5EF4-FFF2-40B4-BE49-F238E27FC236}">
                <a16:creationId xmlns:a16="http://schemas.microsoft.com/office/drawing/2014/main" id="{C414B1D8-B5F1-08CC-DD3B-DAA1AA0A6EEC}"/>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8" name="Textplatzhalter 22">
            <a:extLst>
              <a:ext uri="{FF2B5EF4-FFF2-40B4-BE49-F238E27FC236}">
                <a16:creationId xmlns:a16="http://schemas.microsoft.com/office/drawing/2014/main" id="{0550C2D3-183A-CD5C-55B0-D2E365564A9E}"/>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3394502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E062EA8D-A3A8-12AF-E36C-8D1B10C94EB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05FC16DC-F211-7B0A-DBF2-A9EBB0420CB7}"/>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51BD0FDB-7519-B11D-4F53-DFA9D3706574}"/>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7CC49500-3016-3F6F-16FE-C2E62B5929F1}"/>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3509323E-F942-E1C9-EE82-3783EB54793F}"/>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423AE2C6-D856-F7E0-76CE-34B028854744}"/>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B5C93139-1E0F-E85C-C4A0-37BA9D34BCA1}"/>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F359A234-D686-76C8-F6B0-1EE67EAAB0CA}"/>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A03EF124-766B-0D52-766A-F4E04369027D}"/>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7E6CD5E8-6D6C-2833-7278-3E77B01AAD7E}"/>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FF4AE1A8-3A15-21F9-E726-BB844A73AA05}"/>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86C0F84B-5EAD-8418-F53F-76135D5BB649}"/>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4" name="Titel 1">
            <a:extLst>
              <a:ext uri="{FF2B5EF4-FFF2-40B4-BE49-F238E27FC236}">
                <a16:creationId xmlns:a16="http://schemas.microsoft.com/office/drawing/2014/main" id="{2DC319F5-3075-CA85-304B-3670B1B89CC1}"/>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5" name="Textplatzhalter 22">
            <a:extLst>
              <a:ext uri="{FF2B5EF4-FFF2-40B4-BE49-F238E27FC236}">
                <a16:creationId xmlns:a16="http://schemas.microsoft.com/office/drawing/2014/main" id="{C9559F70-C417-F885-DD47-EB90C077FC6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6" name="Textplatzhalter 22">
            <a:extLst>
              <a:ext uri="{FF2B5EF4-FFF2-40B4-BE49-F238E27FC236}">
                <a16:creationId xmlns:a16="http://schemas.microsoft.com/office/drawing/2014/main" id="{607B5093-8064-A791-547D-BC3D72487F90}"/>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17" name="Textplatzhalter 22">
            <a:extLst>
              <a:ext uri="{FF2B5EF4-FFF2-40B4-BE49-F238E27FC236}">
                <a16:creationId xmlns:a16="http://schemas.microsoft.com/office/drawing/2014/main" id="{5482D072-0ABD-ECE2-465B-AE2E4C641FB4}"/>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8" name="Textplatzhalter 22">
            <a:extLst>
              <a:ext uri="{FF2B5EF4-FFF2-40B4-BE49-F238E27FC236}">
                <a16:creationId xmlns:a16="http://schemas.microsoft.com/office/drawing/2014/main" id="{5513E0DA-3A9E-B733-7324-BDB2B247E6E2}"/>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44029642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961A830E-4AB1-7DAF-F91B-B163F85B7229}"/>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3EF63740-BD91-6EBD-C249-A15DE18C5A9D}"/>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9A908D8B-4662-A567-6316-4690AB309A7E}"/>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8765AE3F-8CAE-3295-78D5-9C9FE60A40EE}"/>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0A1241FA-F16D-3F69-C496-7C4583396070}"/>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127762B5-9911-2AB6-C7AA-4F2C15BC49DC}"/>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DA37990D-43F5-2E95-F6E8-1FEB4634C2F2}"/>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A5D91067-3322-8C50-9EB8-FFDC47CE4CA4}"/>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994B3F25-36E0-9150-8689-4276AE27A07A}"/>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D8AFF022-7D2C-4607-813F-DF41E1406445}"/>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24B7AE91-1F0E-89B1-FB76-311CD2AB644E}"/>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353A6D9F-7BAC-CC57-F602-C1053683C0DC}"/>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4" name="Titel 1">
            <a:extLst>
              <a:ext uri="{FF2B5EF4-FFF2-40B4-BE49-F238E27FC236}">
                <a16:creationId xmlns:a16="http://schemas.microsoft.com/office/drawing/2014/main" id="{C251F1DD-E719-01A3-E1AB-6772DD665634}"/>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5" name="Textplatzhalter 22">
            <a:extLst>
              <a:ext uri="{FF2B5EF4-FFF2-40B4-BE49-F238E27FC236}">
                <a16:creationId xmlns:a16="http://schemas.microsoft.com/office/drawing/2014/main" id="{04B6A6A6-BE37-BC1C-7000-0F66D4AC412E}"/>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6" name="Textplatzhalter 22">
            <a:extLst>
              <a:ext uri="{FF2B5EF4-FFF2-40B4-BE49-F238E27FC236}">
                <a16:creationId xmlns:a16="http://schemas.microsoft.com/office/drawing/2014/main" id="{3DA6D592-B26B-38A1-30FF-BFE8A8CDB8CE}"/>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7" name="Textplatzhalter 22">
            <a:extLst>
              <a:ext uri="{FF2B5EF4-FFF2-40B4-BE49-F238E27FC236}">
                <a16:creationId xmlns:a16="http://schemas.microsoft.com/office/drawing/2014/main" id="{51A56E99-75CD-090B-F7F4-DA9CCBC37EF8}"/>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18" name="Textplatzhalter 22">
            <a:extLst>
              <a:ext uri="{FF2B5EF4-FFF2-40B4-BE49-F238E27FC236}">
                <a16:creationId xmlns:a16="http://schemas.microsoft.com/office/drawing/2014/main" id="{D4342EBB-022C-F084-D45E-A41EF9544844}"/>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220262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4 von 4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AE5D74DE-9510-EAE8-F959-D72988B2F471}"/>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C5358FB3-EF5E-8308-5037-171F6299AFCB}"/>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5F62DE48-8429-D085-DEA3-2DBAFDE78623}"/>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BFFE2DA8-2DF7-9245-C50C-98AF3A463F91}"/>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AA74B1D1-0931-A79A-3C24-C4D1D2CA9D2F}"/>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D66CB2DA-F917-63E9-1FE1-37B7F154BC99}"/>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5D46A394-9F81-4B64-513E-38D5FE5B54CE}"/>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EA3E418A-2F4F-E960-895B-E98B54B26DCB}"/>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BC7E47AD-0EF8-0441-023B-230BF3AAE441}"/>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11" name="Group 16">
            <a:extLst>
              <a:ext uri="{FF2B5EF4-FFF2-40B4-BE49-F238E27FC236}">
                <a16:creationId xmlns:a16="http://schemas.microsoft.com/office/drawing/2014/main" id="{6E180178-03CB-84A0-9DD1-178C1CC77D8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5DDFF16-57CA-C0E0-72A6-0ED28CEE652C}"/>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3" name="Line 18">
              <a:extLst>
                <a:ext uri="{FF2B5EF4-FFF2-40B4-BE49-F238E27FC236}">
                  <a16:creationId xmlns:a16="http://schemas.microsoft.com/office/drawing/2014/main" id="{50F10FDB-3B6E-0D2D-0471-C6B87651020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4" name="Titel 1">
            <a:extLst>
              <a:ext uri="{FF2B5EF4-FFF2-40B4-BE49-F238E27FC236}">
                <a16:creationId xmlns:a16="http://schemas.microsoft.com/office/drawing/2014/main" id="{3268B3D4-F914-00A1-845F-9222F1024EA3}"/>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5" name="Textplatzhalter 22">
            <a:extLst>
              <a:ext uri="{FF2B5EF4-FFF2-40B4-BE49-F238E27FC236}">
                <a16:creationId xmlns:a16="http://schemas.microsoft.com/office/drawing/2014/main" id="{F856DAB2-E4D2-A2A8-98C0-B819B5F3130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6" name="Textplatzhalter 22">
            <a:extLst>
              <a:ext uri="{FF2B5EF4-FFF2-40B4-BE49-F238E27FC236}">
                <a16:creationId xmlns:a16="http://schemas.microsoft.com/office/drawing/2014/main" id="{F24E1418-B25B-9FDE-C2C6-1D31174BC893}"/>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7" name="Textplatzhalter 22">
            <a:extLst>
              <a:ext uri="{FF2B5EF4-FFF2-40B4-BE49-F238E27FC236}">
                <a16:creationId xmlns:a16="http://schemas.microsoft.com/office/drawing/2014/main" id="{7C5C8C46-4F2E-92E5-F0D6-1C27C1F305B2}"/>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8" name="Textplatzhalter 22">
            <a:extLst>
              <a:ext uri="{FF2B5EF4-FFF2-40B4-BE49-F238E27FC236}">
                <a16:creationId xmlns:a16="http://schemas.microsoft.com/office/drawing/2014/main" id="{61B1D752-EC69-AABE-FA1E-28420BF985DC}"/>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Tree>
    <p:extLst>
      <p:ext uri="{BB962C8B-B14F-4D97-AF65-F5344CB8AC3E}">
        <p14:creationId xmlns:p14="http://schemas.microsoft.com/office/powerpoint/2010/main" val="157451070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0BDFF15F-D35F-2C02-F6E9-0CEE411215A2}"/>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E3881DE4-B929-9EBA-0284-BAF8A1840206}"/>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83AC6F2A-A934-4C01-6C9F-DDD92C82E7E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A9ADFCF4-48F3-C96C-A1EF-A2BB2DC0BFE2}"/>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57C8CFE3-DB61-075A-247C-06EA2735B861}"/>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96F6C3E8-5D79-87F4-9446-0BAD4BC37C88}"/>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66463C4D-3287-9391-E2B2-3AE43EEC07DD}"/>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E6C57A8C-4C8C-8223-7121-9166C36B522E}"/>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9C02B04E-2582-FB76-5B65-C73E4796FCAE}"/>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1" name="Titel 1">
            <a:extLst>
              <a:ext uri="{FF2B5EF4-FFF2-40B4-BE49-F238E27FC236}">
                <a16:creationId xmlns:a16="http://schemas.microsoft.com/office/drawing/2014/main" id="{8AF25C8A-CDA3-1257-FCAC-013934B5A722}"/>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2" name="Textplatzhalter 22">
            <a:extLst>
              <a:ext uri="{FF2B5EF4-FFF2-40B4-BE49-F238E27FC236}">
                <a16:creationId xmlns:a16="http://schemas.microsoft.com/office/drawing/2014/main" id="{975FCBD0-0DD7-2A9D-AFEF-54C93FA498E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13" name="Textplatzhalter 22">
            <a:extLst>
              <a:ext uri="{FF2B5EF4-FFF2-40B4-BE49-F238E27FC236}">
                <a16:creationId xmlns:a16="http://schemas.microsoft.com/office/drawing/2014/main" id="{8A7C669F-7D8D-2290-3488-3A94109D7A65}"/>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4" name="Textplatzhalter 22">
            <a:extLst>
              <a:ext uri="{FF2B5EF4-FFF2-40B4-BE49-F238E27FC236}">
                <a16:creationId xmlns:a16="http://schemas.microsoft.com/office/drawing/2014/main" id="{FDE4EEA7-5156-B895-8BF5-319DC3FF767F}"/>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256424325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2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D202B131-CDDF-AE8D-C0C9-E318F6D93C6A}"/>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DA5F687-D3C7-EB29-F6FC-6885EE9C2F0A}"/>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79B9A499-E3CD-711F-F32C-EFF8C80D9AC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7711E323-BC72-55EB-4D32-3DF016031471}"/>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3C294A8-72A7-3AC2-2E2A-27F275A56FCD}"/>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AA6573C8-2091-19C9-9F2A-8E8570E1FDE4}"/>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D84E1B1C-34BE-F8BC-F10C-670A119A346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42FD025C-0C2F-120A-6F9A-7CE68A6571E9}"/>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4A07D9B5-12FC-2C2C-0865-4D14190E6F20}"/>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1" name="Titel 1">
            <a:extLst>
              <a:ext uri="{FF2B5EF4-FFF2-40B4-BE49-F238E27FC236}">
                <a16:creationId xmlns:a16="http://schemas.microsoft.com/office/drawing/2014/main" id="{831E5F5C-FB11-3476-8278-E45C7AB45871}"/>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2" name="Textplatzhalter 22">
            <a:extLst>
              <a:ext uri="{FF2B5EF4-FFF2-40B4-BE49-F238E27FC236}">
                <a16:creationId xmlns:a16="http://schemas.microsoft.com/office/drawing/2014/main" id="{1ABA2B95-6573-E918-96ED-E3EC6BD92F97}"/>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3" name="Textplatzhalter 22">
            <a:extLst>
              <a:ext uri="{FF2B5EF4-FFF2-40B4-BE49-F238E27FC236}">
                <a16:creationId xmlns:a16="http://schemas.microsoft.com/office/drawing/2014/main" id="{84F85C3D-A1F4-ED4B-3ABF-CD4013B14823}"/>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
        <p:nvSpPr>
          <p:cNvPr id="14" name="Textplatzhalter 22">
            <a:extLst>
              <a:ext uri="{FF2B5EF4-FFF2-40B4-BE49-F238E27FC236}">
                <a16:creationId xmlns:a16="http://schemas.microsoft.com/office/drawing/2014/main" id="{4D9D828B-1F22-F763-C1BA-17E2AECB487B}"/>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Tree>
    <p:extLst>
      <p:ext uri="{BB962C8B-B14F-4D97-AF65-F5344CB8AC3E}">
        <p14:creationId xmlns:p14="http://schemas.microsoft.com/office/powerpoint/2010/main" val="11380046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von 3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520F5E23-BB0D-D64F-69AC-91E981E1B0BC}"/>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16C20791-2B1A-E76D-599A-9A12BCF511B8}"/>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4" name="Line 6">
              <a:extLst>
                <a:ext uri="{FF2B5EF4-FFF2-40B4-BE49-F238E27FC236}">
                  <a16:creationId xmlns:a16="http://schemas.microsoft.com/office/drawing/2014/main" id="{59309D5D-B64F-7D36-D434-B170F09147BE}"/>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5" name="Group 8">
            <a:extLst>
              <a:ext uri="{FF2B5EF4-FFF2-40B4-BE49-F238E27FC236}">
                <a16:creationId xmlns:a16="http://schemas.microsoft.com/office/drawing/2014/main" id="{1D562853-9CE3-C150-8BF8-00B164F42669}"/>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CDBC8A3-ED30-08E9-978C-82DCC547FEC3}"/>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7" name="Line 10">
              <a:extLst>
                <a:ext uri="{FF2B5EF4-FFF2-40B4-BE49-F238E27FC236}">
                  <a16:creationId xmlns:a16="http://schemas.microsoft.com/office/drawing/2014/main" id="{9DE64A13-0C96-253C-387E-E21E7072F204}"/>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E2E2E2"/>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grpSp>
        <p:nvGrpSpPr>
          <p:cNvPr id="8" name="Group 12">
            <a:extLst>
              <a:ext uri="{FF2B5EF4-FFF2-40B4-BE49-F238E27FC236}">
                <a16:creationId xmlns:a16="http://schemas.microsoft.com/office/drawing/2014/main" id="{983C08CD-8846-04B2-69B0-2F03C71EE310}"/>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E9E791D2-6A10-8D99-1F28-1EDBC792CFC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10" name="Line 14">
              <a:extLst>
                <a:ext uri="{FF2B5EF4-FFF2-40B4-BE49-F238E27FC236}">
                  <a16:creationId xmlns:a16="http://schemas.microsoft.com/office/drawing/2014/main" id="{C449574E-39DE-9D03-3791-51AB41ED551E}"/>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grpSp>
      <p:sp>
        <p:nvSpPr>
          <p:cNvPr id="11" name="Titel 1">
            <a:extLst>
              <a:ext uri="{FF2B5EF4-FFF2-40B4-BE49-F238E27FC236}">
                <a16:creationId xmlns:a16="http://schemas.microsoft.com/office/drawing/2014/main" id="{27D7CFE6-E2C1-F320-9EFD-B596488E4C6E}"/>
              </a:ext>
            </a:extLst>
          </p:cNvPr>
          <p:cNvSpPr txBox="1">
            <a:spLocks noGrp="1"/>
          </p:cNvSpPr>
          <p:nvPr>
            <p:ph type="title"/>
          </p:nvPr>
        </p:nvSpPr>
        <p:spPr/>
        <p:txBody>
          <a:bodyPr/>
          <a:lstStyle>
            <a:lvl1pPr>
              <a:defRPr/>
            </a:lvl1pPr>
          </a:lstStyle>
          <a:p>
            <a:pPr lvl="0"/>
            <a:r>
              <a:rPr lang="de-DE"/>
              <a:t>Titelmasterformat durch Klicken bearbeiten</a:t>
            </a:r>
          </a:p>
        </p:txBody>
      </p:sp>
      <p:sp>
        <p:nvSpPr>
          <p:cNvPr id="12" name="Textplatzhalter 22">
            <a:extLst>
              <a:ext uri="{FF2B5EF4-FFF2-40B4-BE49-F238E27FC236}">
                <a16:creationId xmlns:a16="http://schemas.microsoft.com/office/drawing/2014/main" id="{14E169CA-6AC4-956E-A608-BE7FCEB84450}"/>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3" name="Textplatzhalter 22">
            <a:extLst>
              <a:ext uri="{FF2B5EF4-FFF2-40B4-BE49-F238E27FC236}">
                <a16:creationId xmlns:a16="http://schemas.microsoft.com/office/drawing/2014/main" id="{C102FA21-8BFF-68AA-BD20-86BFF73ED788}"/>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b="1" kern="1200">
                <a:latin typeface="Arial"/>
              </a:defRPr>
            </a:lvl1pPr>
          </a:lstStyle>
          <a:p>
            <a:pPr lvl="0"/>
            <a:r>
              <a:rPr lang="de-DE"/>
              <a:t>Formatvorlagen des Textmasters bearbeiten</a:t>
            </a:r>
          </a:p>
        </p:txBody>
      </p:sp>
      <p:sp>
        <p:nvSpPr>
          <p:cNvPr id="14" name="Textplatzhalter 22">
            <a:extLst>
              <a:ext uri="{FF2B5EF4-FFF2-40B4-BE49-F238E27FC236}">
                <a16:creationId xmlns:a16="http://schemas.microsoft.com/office/drawing/2014/main" id="{531B0485-AEA7-857E-E307-BFC69E2B4442}"/>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b="1" kern="1200">
                <a:solidFill>
                  <a:srgbClr val="77A615"/>
                </a:solidFill>
                <a:latin typeface="Arial"/>
              </a:defRPr>
            </a:lvl1pPr>
          </a:lstStyle>
          <a:p>
            <a:pPr lvl="0"/>
            <a:r>
              <a:rPr lang="de-DE"/>
              <a:t>Formatvorlagen des Textmasters bearbeiten</a:t>
            </a:r>
          </a:p>
        </p:txBody>
      </p:sp>
    </p:spTree>
    <p:extLst>
      <p:ext uri="{BB962C8B-B14F-4D97-AF65-F5344CB8AC3E}">
        <p14:creationId xmlns:p14="http://schemas.microsoft.com/office/powerpoint/2010/main" val="3160776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6EE908F-3279-219C-756E-8D17E61D6CC3}"/>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3" name="Inhaltsplatzhalter 2">
            <a:extLst>
              <a:ext uri="{FF2B5EF4-FFF2-40B4-BE49-F238E27FC236}">
                <a16:creationId xmlns:a16="http://schemas.microsoft.com/office/drawing/2014/main" id="{9796FCBE-7A1A-3B77-5F2D-061B13D591DB}"/>
              </a:ext>
            </a:extLst>
          </p:cNvPr>
          <p:cNvSpPr txBox="1">
            <a:spLocks noGrp="1"/>
          </p:cNvSpPr>
          <p:nvPr>
            <p:ph idx="1"/>
          </p:nvPr>
        </p:nvSpPr>
        <p:spPr>
          <a:xfrm>
            <a:off x="478368" y="692145"/>
            <a:ext cx="5516035" cy="5653085"/>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a:extLst>
              <a:ext uri="{FF2B5EF4-FFF2-40B4-BE49-F238E27FC236}">
                <a16:creationId xmlns:a16="http://schemas.microsoft.com/office/drawing/2014/main" id="{0DD812E1-5D19-197D-6C7A-058CF6DA39FB}"/>
              </a:ext>
            </a:extLst>
          </p:cNvPr>
          <p:cNvSpPr txBox="1">
            <a:spLocks noGrp="1"/>
          </p:cNvSpPr>
          <p:nvPr>
            <p:ph idx="2"/>
          </p:nvPr>
        </p:nvSpPr>
        <p:spPr>
          <a:xfrm>
            <a:off x="6197602" y="692145"/>
            <a:ext cx="5516035" cy="5653085"/>
          </a:xfrm>
        </p:spPr>
        <p:txBody>
          <a:bodyPr/>
          <a:lstStyle>
            <a:lvl1pPr>
              <a:defRPr lang="en-US"/>
            </a:lvl1pPr>
            <a:lvl2pPr>
              <a:defRPr lang="en-US"/>
            </a:lvl2pPr>
            <a:lvl3pPr>
              <a:defRPr lang="en-US"/>
            </a:lvl3pPr>
            <a:lvl4pPr marR="0" lvl="3"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4pPr>
            <a:lvl5pPr marR="0" lvl="4" fontAlgn="auto">
              <a:lnSpc>
                <a:spcPct val="100000"/>
              </a:lnSpc>
              <a:spcBef>
                <a:spcPts val="400"/>
              </a:spcBef>
              <a:spcAft>
                <a:spcPts val="0"/>
              </a:spcAft>
              <a:buSzPct val="100000"/>
              <a:buFont typeface="Arial" pitchFamily="34"/>
              <a:buChar char="»"/>
              <a:tabLst/>
              <a:defRPr lang="en-US" b="0" i="0" u="none" strike="noStrike" kern="0" cap="none" spc="0" baseline="0">
                <a:solidFill>
                  <a:srgbClr val="000000"/>
                </a:solidFill>
                <a:uFillTx/>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Tree>
    <p:extLst>
      <p:ext uri="{BB962C8B-B14F-4D97-AF65-F5344CB8AC3E}">
        <p14:creationId xmlns:p14="http://schemas.microsoft.com/office/powerpoint/2010/main" val="9817767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B4D56858-EE57-999F-3730-3D1C6390C549}"/>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39894C9F-CB93-DC96-745C-00BD170B4D85}"/>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06E114FA-2C4D-08A3-5098-032EF9995870}"/>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D461A2CF-16DA-6E89-E981-D039F384B381}"/>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C71C9C5E-7C65-16F1-A4B3-84C3C9438443}"/>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B7E25A12-D9BA-8FE5-4494-B8E8D114A224}"/>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D4107FD6-EF0E-826E-C8A5-F50C47366105}"/>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BC6B5F94-0E7B-2E52-0E8A-F46B38747AC0}"/>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595ED267-B2DE-6C0A-4239-9DA1B413A43D}"/>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46445CD-CEBA-19F0-D23A-8AE206ED483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E5A1478A-AA2E-4B7F-2611-3D79613181DB}"/>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FFA2EA8D-4857-3021-B37F-931A247BFF64}"/>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5DC43D56-408E-93A4-AF21-5226CC35F1D3}"/>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562571D6-A9BF-DB56-0999-53D2B45FAAAC}"/>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E41D35E3-D63A-5A71-CC5E-23D87C230DAD}"/>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FEFE17A0-764A-9738-3540-FB59820E8996}"/>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C0AF33B9-0C32-34FE-7D4E-D0984AE56862}"/>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529E0B4E-9612-DFAD-90E5-D2B9F3964D73}"/>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6510AFC2-B27B-9EA4-3489-3B25F46F4689}"/>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B98AC126-76CD-4F62-9AC8-A52490D583F6}"/>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2" name="Textplatzhalter 22">
            <a:extLst>
              <a:ext uri="{FF2B5EF4-FFF2-40B4-BE49-F238E27FC236}">
                <a16:creationId xmlns:a16="http://schemas.microsoft.com/office/drawing/2014/main" id="{4243D879-61E1-6FB1-00AE-89B15AAB6CE7}"/>
              </a:ext>
            </a:extLst>
          </p:cNvPr>
          <p:cNvSpPr txBox="1">
            <a:spLocks noGrp="1"/>
          </p:cNvSpPr>
          <p:nvPr>
            <p:ph type="body" idx="4294967295"/>
          </p:nvPr>
        </p:nvSpPr>
        <p:spPr>
          <a:xfrm>
            <a:off x="1415482"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54B467C5-DC3A-8956-2709-4886B644C41B}"/>
              </a:ext>
            </a:extLst>
          </p:cNvPr>
          <p:cNvSpPr txBox="1">
            <a:spLocks noGrp="1"/>
          </p:cNvSpPr>
          <p:nvPr>
            <p:ph type="body" idx="4294967295"/>
          </p:nvPr>
        </p:nvSpPr>
        <p:spPr>
          <a:xfrm>
            <a:off x="1415482"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D0861C99-843F-22C6-B88E-015B56966884}"/>
              </a:ext>
            </a:extLst>
          </p:cNvPr>
          <p:cNvSpPr txBox="1">
            <a:spLocks noGrp="1"/>
          </p:cNvSpPr>
          <p:nvPr>
            <p:ph type="body" idx="4294967295"/>
          </p:nvPr>
        </p:nvSpPr>
        <p:spPr>
          <a:xfrm>
            <a:off x="1415482"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9B90ADFC-E8D4-1B53-9694-89338D590FB8}"/>
              </a:ext>
            </a:extLst>
          </p:cNvPr>
          <p:cNvSpPr txBox="1">
            <a:spLocks noGrp="1"/>
          </p:cNvSpPr>
          <p:nvPr>
            <p:ph type="body" idx="4294967295"/>
          </p:nvPr>
        </p:nvSpPr>
        <p:spPr>
          <a:xfrm>
            <a:off x="1415482"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359FB07-D376-9BC1-1831-88AFDA7FB186}"/>
              </a:ext>
            </a:extLst>
          </p:cNvPr>
          <p:cNvSpPr txBox="1">
            <a:spLocks noGrp="1"/>
          </p:cNvSpPr>
          <p:nvPr>
            <p:ph type="body" idx="4294967295"/>
          </p:nvPr>
        </p:nvSpPr>
        <p:spPr>
          <a:xfrm>
            <a:off x="1415482"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42683573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2185B291-C0D0-C7C9-6060-82B2CAFEEBCD}"/>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B8BB6536-AD68-EA66-FA3C-F734571356C8}"/>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A53F3785-9548-7CAF-0301-C6DE70488127}"/>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93310B10-1D66-82AD-799F-4C1A50C90C82}"/>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BF6C07BD-248B-E432-DF2E-6E5784637922}"/>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4BFAE7B2-5F98-7E37-6BEC-39D3696C4F8C}"/>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C31BE73E-F463-49CC-FED7-19BD1960565C}"/>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AAAC619A-A846-4D97-BD84-A380A06E2B9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17300E4D-B90A-AC7C-3604-1232E5770919}"/>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1B1469D0-B35E-A8F6-C85F-2EEECD6514BC}"/>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C753CEC1-9401-338F-1DF0-A039EC0139D4}"/>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BB8A6422-8A98-A3F3-CFA7-2041A7E2BC25}"/>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B53622D4-DF5B-3E27-51A9-CAE5F491E1D0}"/>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5F1BB580-3A2E-79AD-740C-5CA266B9240E}"/>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6CD0A660-FDB5-305D-2817-BA4B4759E8B5}"/>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3FE4138C-770D-FB9C-B5E9-199FA39A8E29}"/>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24AE5A43-AC98-E7F3-97DA-040FC579FF31}"/>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5AB84FB4-94DD-1B4E-EE1C-13D764D9841E}"/>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21BD50D7-D54D-8692-D0F0-4260BE80D15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8E1FA015-BB93-96EB-CC91-958B35F5BB34}"/>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8FD11D35-62D4-E4FE-E11F-935C28C53A44}"/>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3" name="Textplatzhalter 22">
            <a:extLst>
              <a:ext uri="{FF2B5EF4-FFF2-40B4-BE49-F238E27FC236}">
                <a16:creationId xmlns:a16="http://schemas.microsoft.com/office/drawing/2014/main" id="{04F0DD31-07E8-8110-D165-7359A1974E65}"/>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10C582CC-3937-E1EC-AA95-8760B0186A8C}"/>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5974ACD5-2BBD-57B2-DD78-C1B39873BF5D}"/>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9053FB49-FEDE-8495-283D-37D1867A3260}"/>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1813321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C57891A3-A0E7-83DF-E33B-BDCB7FFC3F17}"/>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CB8921E3-FD88-727A-407B-BB37B5F31A31}"/>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79506570-DC85-7803-B962-5643AB5AF57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59071941-34C6-07F3-26C1-D597BF4014EE}"/>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1F84E54F-F665-C9F3-D04A-D163FE75AA3B}"/>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2E46BA62-04DC-3DCE-C64D-CB9EBF2CB2E9}"/>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FA14F33C-E707-F818-EAA7-B2F0DFC3BD6F}"/>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9B92FCD4-CD3E-24C5-2E36-7423DCCA708D}"/>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77B95390-EB5D-4666-141C-142E5E69EA9D}"/>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818D1463-2024-4E3B-2475-2E63239BEBE3}"/>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53281835-F62A-5A91-D92A-F43A2714AD91}"/>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908F30C9-1A98-D2E9-0F64-C8F357D7A2C6}"/>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679B650A-1A00-9605-E9A5-61AA78A63197}"/>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765085AB-5B77-12E3-33FD-04DE5EEA21C0}"/>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0958FFE7-62AD-89EB-79EB-6604711552B6}"/>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50584B40-6D5E-2A14-EF4F-12B7E55261F8}"/>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03848043-CFD9-ECC2-EE99-D4B0B7985EDF}"/>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CA9D6E4F-5F0C-A725-9C28-5541FC135026}"/>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3DC732B7-FF2B-FF8E-18BC-7B558389444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82EBB9B3-9D87-226D-E428-2C4E1F41F9BA}"/>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5F070D0-0B45-AACF-2385-651EF5717E7C}"/>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F8AFC3DA-BA30-3C13-16DF-330124C73FA7}"/>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4" name="Textplatzhalter 22">
            <a:extLst>
              <a:ext uri="{FF2B5EF4-FFF2-40B4-BE49-F238E27FC236}">
                <a16:creationId xmlns:a16="http://schemas.microsoft.com/office/drawing/2014/main" id="{7BB9FB16-53EC-2DBF-F565-91E1B72451F6}"/>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5" name="Textplatzhalter 22">
            <a:extLst>
              <a:ext uri="{FF2B5EF4-FFF2-40B4-BE49-F238E27FC236}">
                <a16:creationId xmlns:a16="http://schemas.microsoft.com/office/drawing/2014/main" id="{3F6F523B-A713-E2A0-383C-CE307FC3CC37}"/>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CD6EFFCD-1F28-4B1D-1A9F-9DBFAAC0BD22}"/>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3891446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von 6 Gliederung">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627F6358-837B-872E-0A9F-89EDC2413019}"/>
              </a:ext>
            </a:extLst>
          </p:cNvPr>
          <p:cNvGrpSpPr/>
          <p:nvPr/>
        </p:nvGrpSpPr>
        <p:grpSpPr>
          <a:xfrm>
            <a:off x="1265767" y="1428750"/>
            <a:ext cx="8280001" cy="539752"/>
            <a:chOff x="1265767" y="1428750"/>
            <a:chExt cx="8280001" cy="539752"/>
          </a:xfrm>
        </p:grpSpPr>
        <p:sp>
          <p:nvSpPr>
            <p:cNvPr id="3" name="Line 5">
              <a:extLst>
                <a:ext uri="{FF2B5EF4-FFF2-40B4-BE49-F238E27FC236}">
                  <a16:creationId xmlns:a16="http://schemas.microsoft.com/office/drawing/2014/main" id="{715B3932-E508-95B9-3882-CEA672304C70}"/>
                </a:ext>
              </a:extLst>
            </p:cNvPr>
            <p:cNvSpPr/>
            <p:nvPr/>
          </p:nvSpPr>
          <p:spPr>
            <a:xfrm>
              <a:off x="1265767" y="1968502"/>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4" name="Line 6">
              <a:extLst>
                <a:ext uri="{FF2B5EF4-FFF2-40B4-BE49-F238E27FC236}">
                  <a16:creationId xmlns:a16="http://schemas.microsoft.com/office/drawing/2014/main" id="{DF589C29-5418-4BB4-2944-520044DF71D6}"/>
                </a:ext>
              </a:extLst>
            </p:cNvPr>
            <p:cNvSpPr/>
            <p:nvPr/>
          </p:nvSpPr>
          <p:spPr>
            <a:xfrm flipH="1" flipV="1">
              <a:off x="1265767" y="142875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5" name="Group 8">
            <a:extLst>
              <a:ext uri="{FF2B5EF4-FFF2-40B4-BE49-F238E27FC236}">
                <a16:creationId xmlns:a16="http://schemas.microsoft.com/office/drawing/2014/main" id="{FB8E3BAE-310D-AF5E-6776-7882F9040E4F}"/>
              </a:ext>
            </a:extLst>
          </p:cNvPr>
          <p:cNvGrpSpPr/>
          <p:nvPr/>
        </p:nvGrpSpPr>
        <p:grpSpPr>
          <a:xfrm>
            <a:off x="1265767" y="2195510"/>
            <a:ext cx="8280001" cy="539753"/>
            <a:chOff x="1265767" y="2195510"/>
            <a:chExt cx="8280001" cy="539753"/>
          </a:xfrm>
        </p:grpSpPr>
        <p:sp>
          <p:nvSpPr>
            <p:cNvPr id="6" name="Line 9">
              <a:extLst>
                <a:ext uri="{FF2B5EF4-FFF2-40B4-BE49-F238E27FC236}">
                  <a16:creationId xmlns:a16="http://schemas.microsoft.com/office/drawing/2014/main" id="{07BB5AF7-8EF6-944F-87A6-DA3FEAB3C6A9}"/>
                </a:ext>
              </a:extLst>
            </p:cNvPr>
            <p:cNvSpPr/>
            <p:nvPr/>
          </p:nvSpPr>
          <p:spPr>
            <a:xfrm>
              <a:off x="1265767" y="2735263"/>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0">
              <a:extLst>
                <a:ext uri="{FF2B5EF4-FFF2-40B4-BE49-F238E27FC236}">
                  <a16:creationId xmlns:a16="http://schemas.microsoft.com/office/drawing/2014/main" id="{986E4553-781C-EB13-58CE-1B874AD96DF9}"/>
                </a:ext>
              </a:extLst>
            </p:cNvPr>
            <p:cNvSpPr/>
            <p:nvPr/>
          </p:nvSpPr>
          <p:spPr>
            <a:xfrm flipH="1" flipV="1">
              <a:off x="1265767" y="2195510"/>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8" name="Group 12">
            <a:extLst>
              <a:ext uri="{FF2B5EF4-FFF2-40B4-BE49-F238E27FC236}">
                <a16:creationId xmlns:a16="http://schemas.microsoft.com/office/drawing/2014/main" id="{5E4A60DC-360F-ADCF-6D9E-F230AFC00ADE}"/>
              </a:ext>
            </a:extLst>
          </p:cNvPr>
          <p:cNvGrpSpPr/>
          <p:nvPr/>
        </p:nvGrpSpPr>
        <p:grpSpPr>
          <a:xfrm>
            <a:off x="1265767" y="2917822"/>
            <a:ext cx="8280001" cy="539753"/>
            <a:chOff x="1265767" y="2917822"/>
            <a:chExt cx="8280001" cy="539753"/>
          </a:xfrm>
        </p:grpSpPr>
        <p:sp>
          <p:nvSpPr>
            <p:cNvPr id="9" name="Line 13">
              <a:extLst>
                <a:ext uri="{FF2B5EF4-FFF2-40B4-BE49-F238E27FC236}">
                  <a16:creationId xmlns:a16="http://schemas.microsoft.com/office/drawing/2014/main" id="{C9E2BEFB-CA81-D63D-11CC-8B10E326216F}"/>
                </a:ext>
              </a:extLst>
            </p:cNvPr>
            <p:cNvSpPr/>
            <p:nvPr/>
          </p:nvSpPr>
          <p:spPr>
            <a:xfrm>
              <a:off x="1265767" y="3457575"/>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0" name="Line 14">
              <a:extLst>
                <a:ext uri="{FF2B5EF4-FFF2-40B4-BE49-F238E27FC236}">
                  <a16:creationId xmlns:a16="http://schemas.microsoft.com/office/drawing/2014/main" id="{FCB6B547-1634-C474-3461-17D1D6373E20}"/>
                </a:ext>
              </a:extLst>
            </p:cNvPr>
            <p:cNvSpPr/>
            <p:nvPr/>
          </p:nvSpPr>
          <p:spPr>
            <a:xfrm flipH="1" flipV="1">
              <a:off x="1265767" y="2917822"/>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1" name="Group 16">
            <a:extLst>
              <a:ext uri="{FF2B5EF4-FFF2-40B4-BE49-F238E27FC236}">
                <a16:creationId xmlns:a16="http://schemas.microsoft.com/office/drawing/2014/main" id="{99943DE2-38EF-415E-777D-307EC74C4026}"/>
              </a:ext>
            </a:extLst>
          </p:cNvPr>
          <p:cNvGrpSpPr/>
          <p:nvPr/>
        </p:nvGrpSpPr>
        <p:grpSpPr>
          <a:xfrm>
            <a:off x="1265767" y="3656008"/>
            <a:ext cx="8280001" cy="539752"/>
            <a:chOff x="1265767" y="3656008"/>
            <a:chExt cx="8280001" cy="539752"/>
          </a:xfrm>
        </p:grpSpPr>
        <p:sp>
          <p:nvSpPr>
            <p:cNvPr id="12" name="Line 17">
              <a:extLst>
                <a:ext uri="{FF2B5EF4-FFF2-40B4-BE49-F238E27FC236}">
                  <a16:creationId xmlns:a16="http://schemas.microsoft.com/office/drawing/2014/main" id="{396F273B-49E8-CC2F-A7AC-382F7AB3CE72}"/>
                </a:ext>
              </a:extLst>
            </p:cNvPr>
            <p:cNvSpPr/>
            <p:nvPr/>
          </p:nvSpPr>
          <p:spPr>
            <a:xfrm>
              <a:off x="1265767" y="419576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3" name="Line 18">
              <a:extLst>
                <a:ext uri="{FF2B5EF4-FFF2-40B4-BE49-F238E27FC236}">
                  <a16:creationId xmlns:a16="http://schemas.microsoft.com/office/drawing/2014/main" id="{0E5BC8D8-EDBF-40B3-40FF-C1E31ECCE34A}"/>
                </a:ext>
              </a:extLst>
            </p:cNvPr>
            <p:cNvSpPr/>
            <p:nvPr/>
          </p:nvSpPr>
          <p:spPr>
            <a:xfrm flipH="1" flipV="1">
              <a:off x="1265767" y="365600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84B818"/>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4" name="Group 20">
            <a:extLst>
              <a:ext uri="{FF2B5EF4-FFF2-40B4-BE49-F238E27FC236}">
                <a16:creationId xmlns:a16="http://schemas.microsoft.com/office/drawing/2014/main" id="{1921FB7B-6B65-2D84-6449-825EE0618EB9}"/>
              </a:ext>
            </a:extLst>
          </p:cNvPr>
          <p:cNvGrpSpPr/>
          <p:nvPr/>
        </p:nvGrpSpPr>
        <p:grpSpPr>
          <a:xfrm>
            <a:off x="1265767" y="4422779"/>
            <a:ext cx="8280001" cy="539752"/>
            <a:chOff x="1265767" y="4422779"/>
            <a:chExt cx="8280001" cy="539752"/>
          </a:xfrm>
        </p:grpSpPr>
        <p:sp>
          <p:nvSpPr>
            <p:cNvPr id="15" name="Line 21">
              <a:extLst>
                <a:ext uri="{FF2B5EF4-FFF2-40B4-BE49-F238E27FC236}">
                  <a16:creationId xmlns:a16="http://schemas.microsoft.com/office/drawing/2014/main" id="{04BA10BB-6A7A-A0A6-823C-FC0BB9682278}"/>
                </a:ext>
              </a:extLst>
            </p:cNvPr>
            <p:cNvSpPr/>
            <p:nvPr/>
          </p:nvSpPr>
          <p:spPr>
            <a:xfrm>
              <a:off x="1265767" y="4962521"/>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6" name="Line 22">
              <a:extLst>
                <a:ext uri="{FF2B5EF4-FFF2-40B4-BE49-F238E27FC236}">
                  <a16:creationId xmlns:a16="http://schemas.microsoft.com/office/drawing/2014/main" id="{2D20B2DA-DA2A-7D0D-40A5-D03BD5F7ED14}"/>
                </a:ext>
              </a:extLst>
            </p:cNvPr>
            <p:cNvSpPr/>
            <p:nvPr/>
          </p:nvSpPr>
          <p:spPr>
            <a:xfrm flipH="1" flipV="1">
              <a:off x="1265767" y="4422779"/>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grpSp>
        <p:nvGrpSpPr>
          <p:cNvPr id="17" name="Group 4">
            <a:extLst>
              <a:ext uri="{FF2B5EF4-FFF2-40B4-BE49-F238E27FC236}">
                <a16:creationId xmlns:a16="http://schemas.microsoft.com/office/drawing/2014/main" id="{B9E5EDA8-7422-741B-BA77-AE67EA09A46C}"/>
              </a:ext>
            </a:extLst>
          </p:cNvPr>
          <p:cNvGrpSpPr/>
          <p:nvPr/>
        </p:nvGrpSpPr>
        <p:grpSpPr>
          <a:xfrm>
            <a:off x="1265767" y="5153028"/>
            <a:ext cx="8280001" cy="539752"/>
            <a:chOff x="1265767" y="5153028"/>
            <a:chExt cx="8280001" cy="539752"/>
          </a:xfrm>
        </p:grpSpPr>
        <p:sp>
          <p:nvSpPr>
            <p:cNvPr id="18" name="Line 5">
              <a:extLst>
                <a:ext uri="{FF2B5EF4-FFF2-40B4-BE49-F238E27FC236}">
                  <a16:creationId xmlns:a16="http://schemas.microsoft.com/office/drawing/2014/main" id="{157F2AFD-1E81-200D-85BA-923BB46A4416}"/>
                </a:ext>
              </a:extLst>
            </p:cNvPr>
            <p:cNvSpPr/>
            <p:nvPr/>
          </p:nvSpPr>
          <p:spPr>
            <a:xfrm>
              <a:off x="1265767" y="5692770"/>
              <a:ext cx="8280001"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19" name="Line 6">
              <a:extLst>
                <a:ext uri="{FF2B5EF4-FFF2-40B4-BE49-F238E27FC236}">
                  <a16:creationId xmlns:a16="http://schemas.microsoft.com/office/drawing/2014/main" id="{4DC921AA-F134-EFF4-151E-71F239DB308F}"/>
                </a:ext>
              </a:extLst>
            </p:cNvPr>
            <p:cNvSpPr/>
            <p:nvPr/>
          </p:nvSpPr>
          <p:spPr>
            <a:xfrm flipH="1" flipV="1">
              <a:off x="1265767" y="5153028"/>
              <a:ext cx="0" cy="539752"/>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19046" cap="flat">
              <a:solidFill>
                <a:srgbClr val="000000"/>
              </a:solidFill>
              <a:prstDash val="solid"/>
              <a:round/>
            </a:ln>
          </p:spPr>
          <p:txBody>
            <a:bodyPr vert="horz" wrap="non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grpSp>
      <p:sp>
        <p:nvSpPr>
          <p:cNvPr id="20" name="Titel 1">
            <a:extLst>
              <a:ext uri="{FF2B5EF4-FFF2-40B4-BE49-F238E27FC236}">
                <a16:creationId xmlns:a16="http://schemas.microsoft.com/office/drawing/2014/main" id="{57F77FA2-CDCC-F5EE-8018-FAF9041DBCAA}"/>
              </a:ext>
            </a:extLst>
          </p:cNvPr>
          <p:cNvSpPr txBox="1">
            <a:spLocks noGrp="1"/>
          </p:cNvSpPr>
          <p:nvPr>
            <p:ph type="title"/>
          </p:nvPr>
        </p:nvSpPr>
        <p:spPr/>
        <p:txBody>
          <a:bodyPr/>
          <a:lstStyle>
            <a:lvl1pPr>
              <a:defRPr lang="en-US"/>
            </a:lvl1pPr>
          </a:lstStyle>
          <a:p>
            <a:pPr lvl="0"/>
            <a:r>
              <a:rPr lang="en-US"/>
              <a:t>Click to edit Master title style</a:t>
            </a:r>
            <a:endParaRPr lang="de-DE"/>
          </a:p>
        </p:txBody>
      </p:sp>
      <p:sp>
        <p:nvSpPr>
          <p:cNvPr id="21" name="Textplatzhalter 22">
            <a:extLst>
              <a:ext uri="{FF2B5EF4-FFF2-40B4-BE49-F238E27FC236}">
                <a16:creationId xmlns:a16="http://schemas.microsoft.com/office/drawing/2014/main" id="{6B8638DA-7316-5D82-7F89-C7A39159AF3E}"/>
              </a:ext>
            </a:extLst>
          </p:cNvPr>
          <p:cNvSpPr txBox="1">
            <a:spLocks noGrp="1"/>
          </p:cNvSpPr>
          <p:nvPr>
            <p:ph type="body" idx="4294967295"/>
          </p:nvPr>
        </p:nvSpPr>
        <p:spPr>
          <a:xfrm>
            <a:off x="1414796" y="1384273"/>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2" name="Textplatzhalter 22">
            <a:extLst>
              <a:ext uri="{FF2B5EF4-FFF2-40B4-BE49-F238E27FC236}">
                <a16:creationId xmlns:a16="http://schemas.microsoft.com/office/drawing/2014/main" id="{34FE1D25-FBEF-2543-723D-393AA6FF3D74}"/>
              </a:ext>
            </a:extLst>
          </p:cNvPr>
          <p:cNvSpPr txBox="1">
            <a:spLocks noGrp="1"/>
          </p:cNvSpPr>
          <p:nvPr>
            <p:ph type="body" idx="4294967295"/>
          </p:nvPr>
        </p:nvSpPr>
        <p:spPr>
          <a:xfrm>
            <a:off x="1414796" y="215106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3" name="Textplatzhalter 22">
            <a:extLst>
              <a:ext uri="{FF2B5EF4-FFF2-40B4-BE49-F238E27FC236}">
                <a16:creationId xmlns:a16="http://schemas.microsoft.com/office/drawing/2014/main" id="{9EA60EEF-4B89-D28B-603C-11764B7DBB5D}"/>
              </a:ext>
            </a:extLst>
          </p:cNvPr>
          <p:cNvSpPr txBox="1">
            <a:spLocks noGrp="1"/>
          </p:cNvSpPr>
          <p:nvPr>
            <p:ph type="body" idx="4294967295"/>
          </p:nvPr>
        </p:nvSpPr>
        <p:spPr>
          <a:xfrm>
            <a:off x="1414796" y="2881301"/>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4" name="Textplatzhalter 22">
            <a:extLst>
              <a:ext uri="{FF2B5EF4-FFF2-40B4-BE49-F238E27FC236}">
                <a16:creationId xmlns:a16="http://schemas.microsoft.com/office/drawing/2014/main" id="{7908BC22-B1FD-0F1A-1181-C2E3EF01382A}"/>
              </a:ext>
            </a:extLst>
          </p:cNvPr>
          <p:cNvSpPr txBox="1">
            <a:spLocks noGrp="1"/>
          </p:cNvSpPr>
          <p:nvPr>
            <p:ph type="body" idx="4294967295"/>
          </p:nvPr>
        </p:nvSpPr>
        <p:spPr>
          <a:xfrm>
            <a:off x="1414796" y="3611569"/>
            <a:ext cx="8280001" cy="584191"/>
          </a:xfrm>
        </p:spPr>
        <p:txBody>
          <a:bodyPr/>
          <a:lstStyle>
            <a:lvl1pPr marL="457200" indent="-457200" hangingPunct="0">
              <a:spcBef>
                <a:spcPts val="0"/>
              </a:spcBef>
              <a:spcAft>
                <a:spcPts val="1100"/>
              </a:spcAft>
              <a:buNone/>
              <a:defRPr lang="en-US" b="1" kern="1200">
                <a:solidFill>
                  <a:srgbClr val="84B818"/>
                </a:solidFill>
              </a:defRPr>
            </a:lvl1pPr>
          </a:lstStyle>
          <a:p>
            <a:pPr lvl="0"/>
            <a:r>
              <a:rPr lang="en-US"/>
              <a:t>Click to edit Master text styles</a:t>
            </a:r>
          </a:p>
        </p:txBody>
      </p:sp>
      <p:sp>
        <p:nvSpPr>
          <p:cNvPr id="25" name="Textplatzhalter 22">
            <a:extLst>
              <a:ext uri="{FF2B5EF4-FFF2-40B4-BE49-F238E27FC236}">
                <a16:creationId xmlns:a16="http://schemas.microsoft.com/office/drawing/2014/main" id="{08BA5AF5-9EDE-8D52-2BC4-972E62630F7D}"/>
              </a:ext>
            </a:extLst>
          </p:cNvPr>
          <p:cNvSpPr txBox="1">
            <a:spLocks noGrp="1"/>
          </p:cNvSpPr>
          <p:nvPr>
            <p:ph type="body" idx="4294967295"/>
          </p:nvPr>
        </p:nvSpPr>
        <p:spPr>
          <a:xfrm>
            <a:off x="1414796" y="4378339"/>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
        <p:nvSpPr>
          <p:cNvPr id="26" name="Textplatzhalter 22">
            <a:extLst>
              <a:ext uri="{FF2B5EF4-FFF2-40B4-BE49-F238E27FC236}">
                <a16:creationId xmlns:a16="http://schemas.microsoft.com/office/drawing/2014/main" id="{355D12BE-1E1A-09ED-2DC8-E66C619E164B}"/>
              </a:ext>
            </a:extLst>
          </p:cNvPr>
          <p:cNvSpPr txBox="1">
            <a:spLocks noGrp="1"/>
          </p:cNvSpPr>
          <p:nvPr>
            <p:ph type="body" idx="4294967295"/>
          </p:nvPr>
        </p:nvSpPr>
        <p:spPr>
          <a:xfrm>
            <a:off x="1414796" y="5108597"/>
            <a:ext cx="8280001" cy="584191"/>
          </a:xfrm>
        </p:spPr>
        <p:txBody>
          <a:bodyPr/>
          <a:lstStyle>
            <a:lvl1pPr marL="457200" indent="-457200" hangingPunct="0">
              <a:spcBef>
                <a:spcPts val="0"/>
              </a:spcBef>
              <a:spcAft>
                <a:spcPts val="1100"/>
              </a:spcAft>
              <a:buNone/>
              <a:defRPr lang="en-US" b="1" kern="1200"/>
            </a:lvl1pPr>
          </a:lstStyle>
          <a:p>
            <a:pPr lvl="0"/>
            <a:r>
              <a:rPr lang="en-US"/>
              <a:t>Click to edit Master text styles</a:t>
            </a:r>
          </a:p>
        </p:txBody>
      </p:sp>
    </p:spTree>
    <p:extLst>
      <p:ext uri="{BB962C8B-B14F-4D97-AF65-F5344CB8AC3E}">
        <p14:creationId xmlns:p14="http://schemas.microsoft.com/office/powerpoint/2010/main" val="680741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8.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image" Target="../media/image7.png"/><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theme" Target="../theme/theme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5DA31A6-BE88-74CC-5A74-F8CB88163FA9}"/>
              </a:ext>
            </a:extLst>
          </p:cNvPr>
          <p:cNvSpPr/>
          <p:nvPr/>
        </p:nvSpPr>
        <p:spPr>
          <a:xfrm>
            <a:off x="0" y="6416683"/>
            <a:ext cx="2999652" cy="441316"/>
          </a:xfrm>
          <a:prstGeom prst="rect">
            <a:avLst/>
          </a:prstGeom>
          <a:solidFill>
            <a:srgbClr val="FFFFFF"/>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000000"/>
              </a:solidFill>
              <a:uFillTx/>
              <a:latin typeface="Arial"/>
            </a:endParaRPr>
          </a:p>
        </p:txBody>
      </p:sp>
      <p:pic>
        <p:nvPicPr>
          <p:cNvPr id="3" name="Picture 7">
            <a:extLst>
              <a:ext uri="{FF2B5EF4-FFF2-40B4-BE49-F238E27FC236}">
                <a16:creationId xmlns:a16="http://schemas.microsoft.com/office/drawing/2014/main" id="{8CAC8BC7-E332-ECE7-A277-D2C5BC37995E}"/>
              </a:ext>
            </a:extLst>
          </p:cNvPr>
          <p:cNvPicPr>
            <a:picLocks noChangeAspect="1"/>
          </p:cNvPicPr>
          <p:nvPr/>
        </p:nvPicPr>
        <p:blipFill>
          <a:blip r:embed="rId26"/>
          <a:stretch>
            <a:fillRect/>
          </a:stretch>
        </p:blipFill>
        <p:spPr>
          <a:xfrm>
            <a:off x="136126" y="6437275"/>
            <a:ext cx="1207346" cy="365010"/>
          </a:xfrm>
          <a:prstGeom prst="rect">
            <a:avLst/>
          </a:prstGeom>
          <a:noFill/>
          <a:ln cap="flat">
            <a:noFill/>
          </a:ln>
        </p:spPr>
      </p:pic>
      <p:sp>
        <p:nvSpPr>
          <p:cNvPr id="4" name="Rectangle 10">
            <a:extLst>
              <a:ext uri="{FF2B5EF4-FFF2-40B4-BE49-F238E27FC236}">
                <a16:creationId xmlns:a16="http://schemas.microsoft.com/office/drawing/2014/main" id="{6213567F-2898-E9AB-B311-0ECE8F4B7551}"/>
              </a:ext>
            </a:extLst>
          </p:cNvPr>
          <p:cNvSpPr txBox="1">
            <a:spLocks noGrp="1"/>
          </p:cNvSpPr>
          <p:nvPr>
            <p:ph type="body" idx="1"/>
          </p:nvPr>
        </p:nvSpPr>
        <p:spPr>
          <a:xfrm>
            <a:off x="478368" y="692145"/>
            <a:ext cx="11235269" cy="5653085"/>
          </a:xfrm>
          <a:prstGeom prst="rect">
            <a:avLst/>
          </a:prstGeom>
          <a:noFill/>
          <a:ln>
            <a:noFill/>
          </a:ln>
        </p:spPr>
        <p:txBody>
          <a:bodyPr vert="horz" wrap="square" lIns="0" tIns="179999" rIns="0" bIns="179999" anchor="t" anchorCtr="0" compatLnSpc="1">
            <a:noAutofit/>
          </a:bodyPr>
          <a:lstStyle/>
          <a:p>
            <a:pPr lvl="0"/>
            <a:r>
              <a:rPr lang="de-DE"/>
              <a:t>erste Ebene                                                </a:t>
            </a:r>
          </a:p>
          <a:p>
            <a:pPr lvl="1"/>
            <a:r>
              <a:rPr lang="de-DE"/>
              <a:t>zweite Ebene</a:t>
            </a:r>
          </a:p>
          <a:p>
            <a:pPr lvl="2"/>
            <a:r>
              <a:rPr lang="de-DE"/>
              <a:t>dritte Ebene</a:t>
            </a:r>
          </a:p>
        </p:txBody>
      </p:sp>
      <p:sp>
        <p:nvSpPr>
          <p:cNvPr id="5" name="Rectangle 11">
            <a:extLst>
              <a:ext uri="{FF2B5EF4-FFF2-40B4-BE49-F238E27FC236}">
                <a16:creationId xmlns:a16="http://schemas.microsoft.com/office/drawing/2014/main" id="{7E53EAFB-A05C-1344-8B03-21CCAF26249F}"/>
              </a:ext>
            </a:extLst>
          </p:cNvPr>
          <p:cNvSpPr txBox="1">
            <a:spLocks noGrp="1"/>
          </p:cNvSpPr>
          <p:nvPr>
            <p:ph type="title"/>
          </p:nvPr>
        </p:nvSpPr>
        <p:spPr>
          <a:xfrm>
            <a:off x="0" y="0"/>
            <a:ext cx="12191996" cy="630241"/>
          </a:xfrm>
          <a:prstGeom prst="rect">
            <a:avLst/>
          </a:prstGeom>
          <a:noFill/>
          <a:ln>
            <a:noFill/>
          </a:ln>
        </p:spPr>
        <p:txBody>
          <a:bodyPr vert="horz" wrap="square" lIns="0" tIns="0" rIns="0" bIns="0" anchor="ctr" anchorCtr="1" compatLnSpc="1">
            <a:noAutofit/>
          </a:bodyPr>
          <a:lstStyle/>
          <a:p>
            <a:pPr lvl="0"/>
            <a:r>
              <a:rPr lang="de-DE"/>
              <a:t>Mastertitelformat bearbeiten</a:t>
            </a:r>
          </a:p>
        </p:txBody>
      </p:sp>
      <p:sp>
        <p:nvSpPr>
          <p:cNvPr id="6" name="Line 12">
            <a:extLst>
              <a:ext uri="{FF2B5EF4-FFF2-40B4-BE49-F238E27FC236}">
                <a16:creationId xmlns:a16="http://schemas.microsoft.com/office/drawing/2014/main" id="{1902AC06-596E-E5C0-E40C-2FE0FBCCD180}"/>
              </a:ext>
            </a:extLst>
          </p:cNvPr>
          <p:cNvSpPr/>
          <p:nvPr/>
        </p:nvSpPr>
        <p:spPr>
          <a:xfrm>
            <a:off x="0" y="682627"/>
            <a:ext cx="12192006"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flat">
            <a:solidFill>
              <a:srgbClr val="84B818"/>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sp>
        <p:nvSpPr>
          <p:cNvPr id="7" name="Line 17">
            <a:extLst>
              <a:ext uri="{FF2B5EF4-FFF2-40B4-BE49-F238E27FC236}">
                <a16:creationId xmlns:a16="http://schemas.microsoft.com/office/drawing/2014/main" id="{C7B83F04-86E3-97CA-B2B1-9893A8015988}"/>
              </a:ext>
            </a:extLst>
          </p:cNvPr>
          <p:cNvSpPr/>
          <p:nvPr/>
        </p:nvSpPr>
        <p:spPr>
          <a:xfrm>
            <a:off x="0" y="6345241"/>
            <a:ext cx="11208568"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flat">
            <a:solidFill>
              <a:srgbClr val="84B818"/>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000000"/>
              </a:solidFill>
              <a:uFillTx/>
              <a:latin typeface="Arial" pitchFamily="34"/>
            </a:endParaRPr>
          </a:p>
        </p:txBody>
      </p:sp>
      <p:pic>
        <p:nvPicPr>
          <p:cNvPr id="8" name="Picture 18" descr="rst Logo RGB aus Visio">
            <a:extLst>
              <a:ext uri="{FF2B5EF4-FFF2-40B4-BE49-F238E27FC236}">
                <a16:creationId xmlns:a16="http://schemas.microsoft.com/office/drawing/2014/main" id="{425BC730-06C5-970A-A5A3-0E5CD99FCAEE}"/>
              </a:ext>
            </a:extLst>
          </p:cNvPr>
          <p:cNvPicPr>
            <a:picLocks noChangeAspect="1"/>
          </p:cNvPicPr>
          <p:nvPr/>
        </p:nvPicPr>
        <p:blipFill>
          <a:blip r:embed="rId27"/>
          <a:srcRect/>
          <a:stretch>
            <a:fillRect/>
          </a:stretch>
        </p:blipFill>
        <p:spPr>
          <a:xfrm>
            <a:off x="11275292" y="6216648"/>
            <a:ext cx="818799" cy="565263"/>
          </a:xfrm>
          <a:prstGeom prst="rect">
            <a:avLst/>
          </a:prstGeom>
          <a:noFill/>
          <a:ln cap="flat">
            <a:noFill/>
          </a:ln>
        </p:spPr>
      </p:pic>
      <p:pic>
        <p:nvPicPr>
          <p:cNvPr id="9" name="Picture 13" descr="tud_logo_rgb_150dpi">
            <a:extLst>
              <a:ext uri="{FF2B5EF4-FFF2-40B4-BE49-F238E27FC236}">
                <a16:creationId xmlns:a16="http://schemas.microsoft.com/office/drawing/2014/main" id="{85FE2DFF-260B-E2B5-A5F3-370D796E5912}"/>
              </a:ext>
            </a:extLst>
          </p:cNvPr>
          <p:cNvPicPr>
            <a:picLocks noChangeAspect="1"/>
          </p:cNvPicPr>
          <p:nvPr/>
        </p:nvPicPr>
        <p:blipFill>
          <a:blip r:embed="rId28"/>
          <a:srcRect/>
          <a:stretch>
            <a:fillRect/>
          </a:stretch>
        </p:blipFill>
        <p:spPr>
          <a:xfrm>
            <a:off x="143935" y="6416683"/>
            <a:ext cx="2182087" cy="394856"/>
          </a:xfrm>
          <a:prstGeom prst="rect">
            <a:avLst/>
          </a:prstGeom>
          <a:noFill/>
          <a:ln cap="flat">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marL="0" marR="0" lvl="0" indent="0" algn="ctr" defTabSz="914400" rtl="0" fontAlgn="auto" hangingPunct="1">
        <a:lnSpc>
          <a:spcPct val="100000"/>
        </a:lnSpc>
        <a:spcBef>
          <a:spcPts val="0"/>
        </a:spcBef>
        <a:spcAft>
          <a:spcPts val="0"/>
        </a:spcAft>
        <a:buNone/>
        <a:tabLst/>
        <a:defRPr lang="de-DE" sz="2400" b="1" i="0" u="none" strike="noStrike" kern="0" cap="none" spc="0" baseline="0">
          <a:solidFill>
            <a:srgbClr val="000000"/>
          </a:solidFill>
          <a:uFillTx/>
          <a:latin typeface="Arial"/>
        </a:defRPr>
      </a:lvl1pPr>
    </p:titleStyle>
    <p:bodyStyle>
      <a:lvl1pPr marL="342900" marR="0" lvl="0" indent="-342900" algn="l" defTabSz="914400" rtl="0" fontAlgn="auto" hangingPunct="1">
        <a:lnSpc>
          <a:spcPct val="100000"/>
        </a:lnSpc>
        <a:spcBef>
          <a:spcPts val="500"/>
        </a:spcBef>
        <a:spcAft>
          <a:spcPts val="0"/>
        </a:spcAft>
        <a:buClr>
          <a:srgbClr val="000000"/>
        </a:buClr>
        <a:buSzPct val="100000"/>
        <a:buFont typeface="Wingdings" pitchFamily="2"/>
        <a:buChar char="§"/>
        <a:tabLst/>
        <a:defRPr lang="de-DE" sz="2200" b="0" i="0" u="none" strike="noStrike" kern="0" cap="none" spc="0" baseline="0">
          <a:solidFill>
            <a:srgbClr val="000000"/>
          </a:solidFill>
          <a:uFillTx/>
          <a:latin typeface="Arial"/>
        </a:defRPr>
      </a:lvl1pPr>
      <a:lvl2pPr marL="742950" marR="0" lvl="1" indent="-285750" algn="l" defTabSz="914400" rtl="0" fontAlgn="auto" hangingPunct="1">
        <a:lnSpc>
          <a:spcPct val="100000"/>
        </a:lnSpc>
        <a:spcBef>
          <a:spcPts val="500"/>
        </a:spcBef>
        <a:spcAft>
          <a:spcPts val="0"/>
        </a:spcAft>
        <a:buClr>
          <a:srgbClr val="000000"/>
        </a:buClr>
        <a:buSzPct val="100000"/>
        <a:buChar char="-"/>
        <a:tabLst/>
        <a:defRPr lang="de-DE" sz="2000" b="0" i="0" u="none" strike="noStrike" kern="0" cap="none" spc="0" baseline="0">
          <a:solidFill>
            <a:srgbClr val="000000"/>
          </a:solidFill>
          <a:uFillTx/>
          <a:latin typeface="Arial"/>
        </a:defRPr>
      </a:lvl2pPr>
      <a:lvl3pPr marL="1143000" marR="0" lvl="2" indent="-228600" algn="l" defTabSz="914400" rtl="0" fontAlgn="auto" hangingPunct="1">
        <a:lnSpc>
          <a:spcPct val="100000"/>
        </a:lnSpc>
        <a:spcBef>
          <a:spcPts val="0"/>
        </a:spcBef>
        <a:spcAft>
          <a:spcPts val="0"/>
        </a:spcAft>
        <a:buClr>
          <a:srgbClr val="000000"/>
        </a:buClr>
        <a:buSzPct val="100000"/>
        <a:buChar char="•"/>
        <a:tabLst/>
        <a:defRPr lang="de-DE" sz="1800" b="0" i="0" u="none" strike="noStrike" kern="0" cap="none" spc="0" baseline="0">
          <a:solidFill>
            <a:srgbClr val="000000"/>
          </a:solidFill>
          <a:uFillTx/>
          <a:latin typeface="Arial"/>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rgbClr val="000000"/>
            </a:gs>
            <a:gs pos="100000">
              <a:srgbClr val="000000"/>
            </a:gs>
          </a:gsLst>
          <a:lin ang="0"/>
        </a:gradFill>
        <a:effectLst/>
      </p:bgPr>
    </p:bg>
    <p:spTree>
      <p:nvGrpSpPr>
        <p:cNvPr id="1" name=""/>
        <p:cNvGrpSpPr/>
        <p:nvPr/>
      </p:nvGrpSpPr>
      <p:grpSpPr>
        <a:xfrm>
          <a:off x="0" y="0"/>
          <a:ext cx="0" cy="0"/>
          <a:chOff x="0" y="0"/>
          <a:chExt cx="0" cy="0"/>
        </a:xfrm>
      </p:grpSpPr>
      <p:pic>
        <p:nvPicPr>
          <p:cNvPr id="2" name="Picture 11">
            <a:extLst>
              <a:ext uri="{FF2B5EF4-FFF2-40B4-BE49-F238E27FC236}">
                <a16:creationId xmlns:a16="http://schemas.microsoft.com/office/drawing/2014/main" id="{B5949DEB-5DD6-9F17-259C-6B4F09354678}"/>
              </a:ext>
            </a:extLst>
          </p:cNvPr>
          <p:cNvPicPr>
            <a:picLocks noChangeAspect="1"/>
          </p:cNvPicPr>
          <p:nvPr/>
        </p:nvPicPr>
        <p:blipFill>
          <a:blip r:embed="rId25"/>
          <a:stretch>
            <a:fillRect/>
          </a:stretch>
        </p:blipFill>
        <p:spPr>
          <a:xfrm>
            <a:off x="114053" y="6420532"/>
            <a:ext cx="1199537" cy="362651"/>
          </a:xfrm>
          <a:prstGeom prst="rect">
            <a:avLst/>
          </a:prstGeom>
          <a:noFill/>
          <a:ln cap="flat">
            <a:noFill/>
          </a:ln>
        </p:spPr>
      </p:pic>
      <p:sp>
        <p:nvSpPr>
          <p:cNvPr id="3" name="Rectangle 10">
            <a:extLst>
              <a:ext uri="{FF2B5EF4-FFF2-40B4-BE49-F238E27FC236}">
                <a16:creationId xmlns:a16="http://schemas.microsoft.com/office/drawing/2014/main" id="{82BE302F-48C1-1D9F-65C3-6659A9601F95}"/>
              </a:ext>
            </a:extLst>
          </p:cNvPr>
          <p:cNvSpPr/>
          <p:nvPr/>
        </p:nvSpPr>
        <p:spPr>
          <a:xfrm>
            <a:off x="114053" y="6409879"/>
            <a:ext cx="2597572" cy="448120"/>
          </a:xfrm>
          <a:prstGeom prst="rect">
            <a:avLst/>
          </a:prstGeom>
          <a:solidFill>
            <a:srgbClr val="000000"/>
          </a:solidFill>
          <a:ln cap="flat">
            <a:noFill/>
            <a:prstDash val="soli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 sz="1800" b="0" i="0" u="none" strike="noStrike" kern="1200" cap="none" spc="0" baseline="0">
              <a:solidFill>
                <a:srgbClr val="E2E2E2"/>
              </a:solidFill>
              <a:uFillTx/>
              <a:latin typeface="Arial"/>
            </a:endParaRPr>
          </a:p>
        </p:txBody>
      </p:sp>
      <p:pic>
        <p:nvPicPr>
          <p:cNvPr id="4" name="Grafik 9">
            <a:extLst>
              <a:ext uri="{FF2B5EF4-FFF2-40B4-BE49-F238E27FC236}">
                <a16:creationId xmlns:a16="http://schemas.microsoft.com/office/drawing/2014/main" id="{DE4B20AF-513A-BDA9-0A54-F04788924D2F}"/>
              </a:ext>
            </a:extLst>
          </p:cNvPr>
          <p:cNvPicPr>
            <a:picLocks noChangeAspect="1"/>
          </p:cNvPicPr>
          <p:nvPr/>
        </p:nvPicPr>
        <p:blipFill>
          <a:blip r:embed="rId26">
            <a:alphaModFix amt="85000"/>
          </a:blip>
          <a:stretch>
            <a:fillRect/>
          </a:stretch>
        </p:blipFill>
        <p:spPr>
          <a:xfrm>
            <a:off x="114053" y="6420532"/>
            <a:ext cx="1991627" cy="322508"/>
          </a:xfrm>
          <a:prstGeom prst="rect">
            <a:avLst/>
          </a:prstGeom>
          <a:noFill/>
          <a:ln cap="flat">
            <a:noFill/>
          </a:ln>
        </p:spPr>
      </p:pic>
      <p:sp>
        <p:nvSpPr>
          <p:cNvPr id="5" name="Rectangle 10">
            <a:extLst>
              <a:ext uri="{FF2B5EF4-FFF2-40B4-BE49-F238E27FC236}">
                <a16:creationId xmlns:a16="http://schemas.microsoft.com/office/drawing/2014/main" id="{E4F5BC12-6B60-EEAF-A92F-032B4C2D43BE}"/>
              </a:ext>
            </a:extLst>
          </p:cNvPr>
          <p:cNvSpPr txBox="1">
            <a:spLocks noGrp="1"/>
          </p:cNvSpPr>
          <p:nvPr>
            <p:ph type="body" idx="1"/>
          </p:nvPr>
        </p:nvSpPr>
        <p:spPr>
          <a:xfrm>
            <a:off x="478368" y="692145"/>
            <a:ext cx="11235269" cy="5653085"/>
          </a:xfrm>
          <a:prstGeom prst="rect">
            <a:avLst/>
          </a:prstGeom>
          <a:noFill/>
          <a:ln>
            <a:noFill/>
          </a:ln>
        </p:spPr>
        <p:txBody>
          <a:bodyPr vert="horz" wrap="square" lIns="0" tIns="179999" rIns="0" bIns="179999" anchor="t" anchorCtr="0" compatLnSpc="1">
            <a:noAutofit/>
          </a:bodyPr>
          <a:lstStyle/>
          <a:p>
            <a:pPr lvl="0"/>
            <a:r>
              <a:rPr lang="de-DE"/>
              <a:t>erste Ebene</a:t>
            </a:r>
          </a:p>
          <a:p>
            <a:pPr lvl="1"/>
            <a:r>
              <a:rPr lang="de-DE"/>
              <a:t>zweite Ebene</a:t>
            </a:r>
          </a:p>
          <a:p>
            <a:pPr lvl="2"/>
            <a:r>
              <a:rPr lang="de-DE"/>
              <a:t>dritte Ebene</a:t>
            </a:r>
          </a:p>
        </p:txBody>
      </p:sp>
      <p:sp>
        <p:nvSpPr>
          <p:cNvPr id="6" name="Rectangle 11">
            <a:extLst>
              <a:ext uri="{FF2B5EF4-FFF2-40B4-BE49-F238E27FC236}">
                <a16:creationId xmlns:a16="http://schemas.microsoft.com/office/drawing/2014/main" id="{05A3D290-0134-FD66-C917-CE89706EAEEE}"/>
              </a:ext>
            </a:extLst>
          </p:cNvPr>
          <p:cNvSpPr txBox="1">
            <a:spLocks noGrp="1"/>
          </p:cNvSpPr>
          <p:nvPr>
            <p:ph type="title"/>
          </p:nvPr>
        </p:nvSpPr>
        <p:spPr>
          <a:xfrm>
            <a:off x="0" y="0"/>
            <a:ext cx="12191996" cy="630241"/>
          </a:xfrm>
          <a:prstGeom prst="rect">
            <a:avLst/>
          </a:prstGeom>
          <a:noFill/>
          <a:ln>
            <a:noFill/>
          </a:ln>
        </p:spPr>
        <p:txBody>
          <a:bodyPr vert="horz" wrap="square" lIns="0" tIns="0" rIns="0" bIns="0" anchor="ctr" anchorCtr="1" compatLnSpc="1">
            <a:noAutofit/>
          </a:bodyPr>
          <a:lstStyle/>
          <a:p>
            <a:pPr lvl="0"/>
            <a:r>
              <a:rPr lang="de-DE"/>
              <a:t>Mastertitelformat bearbeiten</a:t>
            </a:r>
          </a:p>
        </p:txBody>
      </p:sp>
      <p:sp>
        <p:nvSpPr>
          <p:cNvPr id="7" name="Line 12">
            <a:extLst>
              <a:ext uri="{FF2B5EF4-FFF2-40B4-BE49-F238E27FC236}">
                <a16:creationId xmlns:a16="http://schemas.microsoft.com/office/drawing/2014/main" id="{8C7C4654-3E4A-9B6F-803E-6859E3F8D06F}"/>
              </a:ext>
            </a:extLst>
          </p:cNvPr>
          <p:cNvSpPr/>
          <p:nvPr/>
        </p:nvSpPr>
        <p:spPr>
          <a:xfrm>
            <a:off x="47329" y="685132"/>
            <a:ext cx="12096670"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rnd">
            <a:solidFill>
              <a:srgbClr val="FFFFFF">
                <a:alpha val="57000"/>
              </a:srgbClr>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
        <p:nvSpPr>
          <p:cNvPr id="8" name="Line 17">
            <a:extLst>
              <a:ext uri="{FF2B5EF4-FFF2-40B4-BE49-F238E27FC236}">
                <a16:creationId xmlns:a16="http://schemas.microsoft.com/office/drawing/2014/main" id="{CD6B2E60-DB86-4F94-1817-CC5EBF2D8CBF}"/>
              </a:ext>
            </a:extLst>
          </p:cNvPr>
          <p:cNvSpPr/>
          <p:nvPr/>
        </p:nvSpPr>
        <p:spPr>
          <a:xfrm flipV="1">
            <a:off x="47329" y="6341299"/>
            <a:ext cx="11161239" cy="5303"/>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rnd">
            <a:solidFill>
              <a:srgbClr val="959595"/>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pic>
        <p:nvPicPr>
          <p:cNvPr id="9" name="Picture 18">
            <a:extLst>
              <a:ext uri="{FF2B5EF4-FFF2-40B4-BE49-F238E27FC236}">
                <a16:creationId xmlns:a16="http://schemas.microsoft.com/office/drawing/2014/main" id="{7F0A7151-B65B-347A-1311-BB3C6FC2A303}"/>
              </a:ext>
            </a:extLst>
          </p:cNvPr>
          <p:cNvPicPr>
            <a:picLocks noChangeAspect="1"/>
          </p:cNvPicPr>
          <p:nvPr/>
        </p:nvPicPr>
        <p:blipFill>
          <a:blip r:embed="rId27">
            <a:alphaModFix/>
          </a:blip>
          <a:srcRect/>
          <a:stretch>
            <a:fillRect/>
          </a:stretch>
        </p:blipFill>
        <p:spPr>
          <a:xfrm>
            <a:off x="11275201" y="6216767"/>
            <a:ext cx="818790" cy="565026"/>
          </a:xfrm>
          <a:prstGeom prst="rect">
            <a:avLst/>
          </a:prstGeom>
          <a:noFill/>
          <a:ln cap="flat">
            <a:noFill/>
          </a:ln>
        </p:spPr>
      </p:pic>
      <p:sp>
        <p:nvSpPr>
          <p:cNvPr id="10" name="Line 17">
            <a:extLst>
              <a:ext uri="{FF2B5EF4-FFF2-40B4-BE49-F238E27FC236}">
                <a16:creationId xmlns:a16="http://schemas.microsoft.com/office/drawing/2014/main" id="{9252FB45-89F1-6F7C-550C-40D41C033835}"/>
              </a:ext>
            </a:extLst>
          </p:cNvPr>
          <p:cNvSpPr/>
          <p:nvPr/>
        </p:nvSpPr>
        <p:spPr>
          <a:xfrm>
            <a:off x="11064550" y="6341299"/>
            <a:ext cx="144018" cy="0"/>
          </a:xfrm>
          <a:custGeom>
            <a:avLst/>
            <a:gdLst>
              <a:gd name="f0" fmla="val 10800000"/>
              <a:gd name="f1" fmla="val 5400000"/>
              <a:gd name="f2" fmla="val 180"/>
              <a:gd name="f3" fmla="val w"/>
              <a:gd name="f4" fmla="val h"/>
              <a:gd name="f5" fmla="val ss"/>
              <a:gd name="f6" fmla="val 0"/>
              <a:gd name="f7" fmla="+- 0 0 -180"/>
              <a:gd name="f8" fmla="+- 0 0 -360"/>
              <a:gd name="f9" fmla="abs f3"/>
              <a:gd name="f10" fmla="abs f4"/>
              <a:gd name="f11" fmla="abs f5"/>
              <a:gd name="f12" fmla="*/ f7 f0 1"/>
              <a:gd name="f13" fmla="*/ f8 f0 1"/>
              <a:gd name="f14" fmla="?: f9 f3 1"/>
              <a:gd name="f15" fmla="?: f10 f4 1"/>
              <a:gd name="f16" fmla="?: f11 f5 1"/>
              <a:gd name="f17" fmla="*/ f12 1 f2"/>
              <a:gd name="f18" fmla="*/ f13 1 f2"/>
              <a:gd name="f19" fmla="*/ f14 1 21600"/>
              <a:gd name="f20" fmla="*/ f15 1 21600"/>
              <a:gd name="f21" fmla="*/ 21600 f14 1"/>
              <a:gd name="f22" fmla="*/ 21600 f15 1"/>
              <a:gd name="f23" fmla="+- f17 0 f1"/>
              <a:gd name="f24" fmla="+- f18 0 f1"/>
              <a:gd name="f25" fmla="min f20 f19"/>
              <a:gd name="f26" fmla="*/ f21 1 f16"/>
              <a:gd name="f27" fmla="*/ f22 1 f16"/>
              <a:gd name="f28" fmla="val f26"/>
              <a:gd name="f29" fmla="val f27"/>
              <a:gd name="f30" fmla="*/ f6 f25 1"/>
              <a:gd name="f31" fmla="*/ f28 f25 1"/>
              <a:gd name="f32" fmla="*/ f29 f25 1"/>
            </a:gdLst>
            <a:ahLst/>
            <a:cxnLst>
              <a:cxn ang="3cd4">
                <a:pos x="hc" y="t"/>
              </a:cxn>
              <a:cxn ang="0">
                <a:pos x="r" y="vc"/>
              </a:cxn>
              <a:cxn ang="cd4">
                <a:pos x="hc" y="b"/>
              </a:cxn>
              <a:cxn ang="cd2">
                <a:pos x="l" y="vc"/>
              </a:cxn>
              <a:cxn ang="f23">
                <a:pos x="f30" y="f30"/>
              </a:cxn>
              <a:cxn ang="f24">
                <a:pos x="f31" y="f32"/>
              </a:cxn>
            </a:cxnLst>
            <a:rect l="f30" t="f30" r="f31" b="f32"/>
            <a:pathLst>
              <a:path>
                <a:moveTo>
                  <a:pt x="f30" y="f30"/>
                </a:moveTo>
                <a:lnTo>
                  <a:pt x="f31" y="f32"/>
                </a:lnTo>
              </a:path>
            </a:pathLst>
          </a:custGeom>
          <a:noFill/>
          <a:ln w="50804" cap="sq">
            <a:solidFill>
              <a:srgbClr val="959595"/>
            </a:solidFill>
            <a:prstDash val="solid"/>
            <a:round/>
          </a:ln>
        </p:spPr>
        <p:txBody>
          <a:bodyPr vert="horz" wrap="square" lIns="91440" tIns="45720" rIns="91440" bIns="45720" anchor="t"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de-DE" sz="1800" b="0" i="0" u="none" strike="noStrike" kern="1200" cap="none" spc="0" baseline="0">
              <a:solidFill>
                <a:srgbClr val="E2E2E2"/>
              </a:solidFill>
              <a:uFillTx/>
              <a:latin typeface="Arial" pitchFamily="34"/>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Lst>
  <p:txStyles>
    <p:titleStyle>
      <a:lvl1pPr marL="0" marR="0" lvl="0" indent="0" algn="ctr" defTabSz="914400" rtl="0" fontAlgn="auto" hangingPunct="1">
        <a:lnSpc>
          <a:spcPct val="100000"/>
        </a:lnSpc>
        <a:spcBef>
          <a:spcPts val="0"/>
        </a:spcBef>
        <a:spcAft>
          <a:spcPts val="0"/>
        </a:spcAft>
        <a:buNone/>
        <a:tabLst>
          <a:tab pos="5019671" algn="l"/>
        </a:tabLst>
        <a:defRPr lang="de-DE" sz="2400" b="1" i="0" u="none" strike="noStrike" kern="0" cap="none" spc="0" baseline="0">
          <a:solidFill>
            <a:srgbClr val="84B818"/>
          </a:solidFill>
          <a:uFillTx/>
          <a:latin typeface="Arial" pitchFamily="34"/>
          <a:cs typeface="Arial" pitchFamily="34"/>
        </a:defRPr>
      </a:lvl1pPr>
    </p:titleStyle>
    <p:bodyStyle>
      <a:lvl1pPr marL="342900" marR="0" lvl="0" indent="-342900" algn="l" defTabSz="914400" rtl="0" fontAlgn="auto" hangingPunct="1">
        <a:lnSpc>
          <a:spcPct val="100000"/>
        </a:lnSpc>
        <a:spcBef>
          <a:spcPts val="500"/>
        </a:spcBef>
        <a:spcAft>
          <a:spcPts val="0"/>
        </a:spcAft>
        <a:buClr>
          <a:srgbClr val="E2E2E2"/>
        </a:buClr>
        <a:buSzPct val="100000"/>
        <a:buFont typeface="Wingdings" pitchFamily="2"/>
        <a:buChar char="§"/>
        <a:tabLst/>
        <a:defRPr lang="de-DE" sz="2200" b="0" i="0" u="none" strike="noStrike" kern="0" cap="none" spc="0" baseline="0">
          <a:solidFill>
            <a:srgbClr val="E2E2E2"/>
          </a:solidFill>
          <a:uFillTx/>
          <a:latin typeface="Arial" pitchFamily="34"/>
          <a:cs typeface="Arial" pitchFamily="34"/>
        </a:defRPr>
      </a:lvl1pPr>
      <a:lvl2pPr marL="742950" marR="0" lvl="1" indent="-285750" algn="l" defTabSz="914400" rtl="0" fontAlgn="auto" hangingPunct="1">
        <a:lnSpc>
          <a:spcPct val="100000"/>
        </a:lnSpc>
        <a:spcBef>
          <a:spcPts val="500"/>
        </a:spcBef>
        <a:spcAft>
          <a:spcPts val="0"/>
        </a:spcAft>
        <a:buClr>
          <a:srgbClr val="E2E2E2"/>
        </a:buClr>
        <a:buSzPct val="100000"/>
        <a:buChar char="-"/>
        <a:tabLst/>
        <a:defRPr lang="de-DE" sz="2000" b="0" i="0" u="none" strike="noStrike" kern="0" cap="none" spc="0" baseline="0">
          <a:solidFill>
            <a:srgbClr val="E2E2E2"/>
          </a:solidFill>
          <a:uFillTx/>
          <a:latin typeface="Arial" pitchFamily="34"/>
          <a:cs typeface="Arial" pitchFamily="34"/>
        </a:defRPr>
      </a:lvl2pPr>
      <a:lvl3pPr marL="1143000" marR="0" lvl="2" indent="-228600" algn="l" defTabSz="914400" rtl="0" fontAlgn="auto" hangingPunct="1">
        <a:lnSpc>
          <a:spcPct val="100000"/>
        </a:lnSpc>
        <a:spcBef>
          <a:spcPts val="0"/>
        </a:spcBef>
        <a:spcAft>
          <a:spcPts val="0"/>
        </a:spcAft>
        <a:buClr>
          <a:srgbClr val="E2E2E2"/>
        </a:buClr>
        <a:buSzPct val="100000"/>
        <a:buChar char="•"/>
        <a:tabLst/>
        <a:defRPr lang="de-DE" sz="1800" b="0" i="0" u="none" strike="noStrike" kern="0" cap="none" spc="0" baseline="0">
          <a:solidFill>
            <a:srgbClr val="E2E2E2"/>
          </a:solidFill>
          <a:uFillTx/>
          <a:latin typeface="Arial" pitchFamily="34"/>
          <a:cs typeface="Arial" pitchFamily="34"/>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microsoft.com/office/2007/relationships/media" Target="../media/media3.mp4"/><Relationship Id="rId7" Type="http://schemas.openxmlformats.org/officeDocument/2006/relationships/slideLayout" Target="../slideLayouts/slideLayout2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5" Type="http://schemas.microsoft.com/office/2007/relationships/media" Target="../media/media4.mp4"/><Relationship Id="rId10" Type="http://schemas.openxmlformats.org/officeDocument/2006/relationships/image" Target="../media/image29.png"/><Relationship Id="rId4" Type="http://schemas.openxmlformats.org/officeDocument/2006/relationships/video" Target="../media/media3.mp4"/><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service.tu-dortmund.de/group/intra/corporate-design" TargetMode="External"/><Relationship Id="rId2" Type="http://schemas.openxmlformats.org/officeDocument/2006/relationships/hyperlink" Target="https://itmc.tu-dortmund.de/unsere-services/medien-services/grafik/design/corporate-design/" TargetMode="Externa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extplatzhalter 6">
            <a:extLst>
              <a:ext uri="{FF2B5EF4-FFF2-40B4-BE49-F238E27FC236}">
                <a16:creationId xmlns:a16="http://schemas.microsoft.com/office/drawing/2014/main" id="{77F335EE-83E3-42C2-8131-8C67001F0F3D}"/>
              </a:ext>
            </a:extLst>
          </p:cNvPr>
          <p:cNvSpPr txBox="1">
            <a:spLocks noGrp="1"/>
          </p:cNvSpPr>
          <p:nvPr>
            <p:ph type="body" idx="4294967295"/>
          </p:nvPr>
        </p:nvSpPr>
        <p:spPr>
          <a:xfrm>
            <a:off x="1439997" y="5824106"/>
            <a:ext cx="9768315" cy="480974"/>
          </a:xfrm>
        </p:spPr>
        <p:txBody>
          <a:bodyPr tIns="0" bIns="0"/>
          <a:lstStyle/>
          <a:p>
            <a:pPr lvl="0" hangingPunct="0">
              <a:spcBef>
                <a:spcPts val="400"/>
              </a:spcBef>
              <a:buNone/>
            </a:pPr>
            <a:r>
              <a:rPr lang="en-GB" sz="1500" u="sng" kern="1200"/>
              <a:t>Mohammed Faizan​</a:t>
            </a:r>
          </a:p>
          <a:p>
            <a:pPr lvl="0" hangingPunct="0">
              <a:spcBef>
                <a:spcPts val="400"/>
              </a:spcBef>
              <a:buNone/>
            </a:pPr>
            <a:r>
              <a:rPr lang="en-GB" sz="1500" kern="1200"/>
              <a:t>Supervisors : M.sc. Heiko Renz , M.sc. Khazar Dargahi Nobari </a:t>
            </a:r>
            <a:endParaRPr lang="de-DE" sz="1500" kern="1200"/>
          </a:p>
        </p:txBody>
      </p:sp>
      <p:sp>
        <p:nvSpPr>
          <p:cNvPr id="3" name="Textplatzhalter 5">
            <a:extLst>
              <a:ext uri="{FF2B5EF4-FFF2-40B4-BE49-F238E27FC236}">
                <a16:creationId xmlns:a16="http://schemas.microsoft.com/office/drawing/2014/main" id="{D38608AD-25AC-7605-8933-C104A52E82DB}"/>
              </a:ext>
            </a:extLst>
          </p:cNvPr>
          <p:cNvSpPr txBox="1">
            <a:spLocks noGrp="1"/>
          </p:cNvSpPr>
          <p:nvPr>
            <p:ph type="body" idx="4294967295"/>
          </p:nvPr>
        </p:nvSpPr>
        <p:spPr>
          <a:xfrm>
            <a:off x="1439997" y="6297701"/>
            <a:ext cx="9768315" cy="480974"/>
          </a:xfrm>
        </p:spPr>
        <p:txBody>
          <a:bodyPr tIns="0" bIns="0"/>
          <a:lstStyle/>
          <a:p>
            <a:pPr lvl="0" hangingPunct="0">
              <a:spcBef>
                <a:spcPts val="400"/>
              </a:spcBef>
              <a:buNone/>
            </a:pPr>
            <a:r>
              <a:rPr lang="de-DE" sz="1500" kern="1200"/>
              <a:t>Univ.-Prof. Dr.-Ing. Prof. h.c. Dr. h.c. Torsten Bertram</a:t>
            </a:r>
          </a:p>
          <a:p>
            <a:pPr lvl="0" hangingPunct="0">
              <a:spcBef>
                <a:spcPts val="400"/>
              </a:spcBef>
              <a:buNone/>
            </a:pPr>
            <a:r>
              <a:rPr lang="en-US" sz="1500" kern="1200"/>
              <a:t>Institute of Control Theory and Systems Engineering</a:t>
            </a:r>
          </a:p>
          <a:p>
            <a:pPr lvl="0" hangingPunct="0">
              <a:spcBef>
                <a:spcPts val="400"/>
              </a:spcBef>
              <a:buNone/>
            </a:pPr>
            <a:endParaRPr lang="de-DE" sz="1500" kern="1200"/>
          </a:p>
        </p:txBody>
      </p:sp>
      <p:sp>
        <p:nvSpPr>
          <p:cNvPr id="4" name="Untertitel 3">
            <a:extLst>
              <a:ext uri="{FF2B5EF4-FFF2-40B4-BE49-F238E27FC236}">
                <a16:creationId xmlns:a16="http://schemas.microsoft.com/office/drawing/2014/main" id="{AEA2AE55-92A1-E088-39BB-87932D29D3BB}"/>
              </a:ext>
            </a:extLst>
          </p:cNvPr>
          <p:cNvSpPr txBox="1">
            <a:spLocks noGrp="1"/>
          </p:cNvSpPr>
          <p:nvPr>
            <p:ph type="subTitle" idx="4294967295"/>
          </p:nvPr>
        </p:nvSpPr>
        <p:spPr>
          <a:xfrm>
            <a:off x="1439997" y="4868869"/>
            <a:ext cx="9768315" cy="276249"/>
          </a:xfrm>
        </p:spPr>
        <p:txBody>
          <a:bodyPr tIns="0" bIns="0"/>
          <a:lstStyle/>
          <a:p>
            <a:pPr marL="0" lvl="0" indent="0">
              <a:spcBef>
                <a:spcPts val="400"/>
              </a:spcBef>
              <a:buNone/>
            </a:pPr>
            <a:r>
              <a:rPr lang="en-GB" sz="1500"/>
              <a:t>Mid-Thesis presentation, Fakultät ET/IT Lehrstuhl RST, 21.11.2023</a:t>
            </a:r>
          </a:p>
          <a:p>
            <a:pPr marL="0" lvl="0" indent="0">
              <a:spcBef>
                <a:spcPts val="400"/>
              </a:spcBef>
              <a:buNone/>
            </a:pPr>
            <a:endParaRPr lang="de-DE" sz="1500"/>
          </a:p>
        </p:txBody>
      </p:sp>
      <p:sp>
        <p:nvSpPr>
          <p:cNvPr id="5" name="Titel 2">
            <a:extLst>
              <a:ext uri="{FF2B5EF4-FFF2-40B4-BE49-F238E27FC236}">
                <a16:creationId xmlns:a16="http://schemas.microsoft.com/office/drawing/2014/main" id="{580DF1D4-E7B4-EB57-2002-DFC4BA263355}"/>
              </a:ext>
            </a:extLst>
          </p:cNvPr>
          <p:cNvSpPr txBox="1">
            <a:spLocks noGrp="1"/>
          </p:cNvSpPr>
          <p:nvPr>
            <p:ph type="title"/>
          </p:nvPr>
        </p:nvSpPr>
        <p:spPr>
          <a:xfrm>
            <a:off x="1439997" y="5157792"/>
            <a:ext cx="9552544" cy="431450"/>
          </a:xfrm>
        </p:spPr>
        <p:txBody>
          <a:bodyPr anchorCtr="1"/>
          <a:lstStyle/>
          <a:p>
            <a:pPr lvl="0" algn="ctr"/>
            <a:r>
              <a:rPr lang="en-GB"/>
              <a:t>Impact of varying collision avoidance strategies on human stress level in human-robot interaction.</a:t>
            </a:r>
            <a:endParaRPr lang="de-DE"/>
          </a:p>
        </p:txBody>
      </p:sp>
      <p:pic>
        <p:nvPicPr>
          <p:cNvPr id="6" name="Picture 7">
            <a:extLst>
              <a:ext uri="{FF2B5EF4-FFF2-40B4-BE49-F238E27FC236}">
                <a16:creationId xmlns:a16="http://schemas.microsoft.com/office/drawing/2014/main" id="{9ADC3B55-DE21-D56F-AEA5-05653C4BC361}"/>
              </a:ext>
            </a:extLst>
          </p:cNvPr>
          <p:cNvPicPr>
            <a:picLocks noChangeAspect="1"/>
          </p:cNvPicPr>
          <p:nvPr/>
        </p:nvPicPr>
        <p:blipFill>
          <a:blip r:embed="rId2"/>
          <a:stretch>
            <a:fillRect/>
          </a:stretch>
        </p:blipFill>
        <p:spPr>
          <a:xfrm>
            <a:off x="729206" y="1413049"/>
            <a:ext cx="6090608" cy="3183794"/>
          </a:xfrm>
          <a:prstGeom prst="rect">
            <a:avLst/>
          </a:prstGeom>
          <a:noFill/>
          <a:ln cap="flat">
            <a:noFill/>
          </a:ln>
        </p:spPr>
      </p:pic>
      <p:sp>
        <p:nvSpPr>
          <p:cNvPr id="7" name="TextBox 8">
            <a:extLst>
              <a:ext uri="{FF2B5EF4-FFF2-40B4-BE49-F238E27FC236}">
                <a16:creationId xmlns:a16="http://schemas.microsoft.com/office/drawing/2014/main" id="{88317F1A-6F6F-4C6B-1E66-5315D5551BB1}"/>
              </a:ext>
            </a:extLst>
          </p:cNvPr>
          <p:cNvSpPr txBox="1"/>
          <p:nvPr/>
        </p:nvSpPr>
        <p:spPr>
          <a:xfrm>
            <a:off x="5947943" y="4429344"/>
            <a:ext cx="1224381" cy="20005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FFFFFF"/>
                </a:solidFill>
                <a:uFillTx/>
                <a:latin typeface="Calibri"/>
              </a:rPr>
              <a:t>Adobe Stock Image</a:t>
            </a:r>
            <a:endParaRPr lang="en-DE" sz="700" b="0" i="0" u="none" strike="noStrike" kern="1200" cap="none" spc="0" baseline="0">
              <a:solidFill>
                <a:srgbClr val="FFFFFF"/>
              </a:solidFill>
              <a:uFillTx/>
              <a:latin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80DAF-638D-9767-2A9C-5D4665E2EF8F}"/>
              </a:ext>
            </a:extLst>
          </p:cNvPr>
          <p:cNvSpPr txBox="1">
            <a:spLocks noGrp="1"/>
          </p:cNvSpPr>
          <p:nvPr>
            <p:ph type="title"/>
          </p:nvPr>
        </p:nvSpPr>
        <p:spPr/>
        <p:txBody>
          <a:bodyPr/>
          <a:lstStyle/>
          <a:p>
            <a:pPr lvl="0"/>
            <a:r>
              <a:rPr lang="en-GB"/>
              <a:t>Classification</a:t>
            </a:r>
            <a:endParaRPr lang="en-DE"/>
          </a:p>
        </p:txBody>
      </p:sp>
      <p:sp>
        <p:nvSpPr>
          <p:cNvPr id="3" name="Content Placeholder 2">
            <a:extLst>
              <a:ext uri="{FF2B5EF4-FFF2-40B4-BE49-F238E27FC236}">
                <a16:creationId xmlns:a16="http://schemas.microsoft.com/office/drawing/2014/main" id="{12A6982C-2660-1018-F3CB-D26543C2793D}"/>
              </a:ext>
            </a:extLst>
          </p:cNvPr>
          <p:cNvSpPr txBox="1">
            <a:spLocks noGrp="1"/>
          </p:cNvSpPr>
          <p:nvPr>
            <p:ph idx="1"/>
          </p:nvPr>
        </p:nvSpPr>
        <p:spPr>
          <a:xfrm>
            <a:off x="478368" y="3036493"/>
            <a:ext cx="4662973" cy="3308738"/>
          </a:xfrm>
        </p:spPr>
        <p:txBody>
          <a:bodyPr/>
          <a:lstStyle/>
          <a:p>
            <a:pPr lvl="0">
              <a:buFont typeface="Arial" pitchFamily="34"/>
              <a:buChar char="•"/>
            </a:pPr>
            <a:r>
              <a:rPr lang="en-GB" sz="1400" b="1">
                <a:latin typeface="Arial" pitchFamily="34"/>
                <a:cs typeface="Arial" pitchFamily="34"/>
              </a:rPr>
              <a:t>T-Test</a:t>
            </a:r>
            <a:r>
              <a:rPr lang="en-GB" sz="1400">
                <a:latin typeface="Arial" pitchFamily="34"/>
                <a:cs typeface="Arial" pitchFamily="34"/>
              </a:rPr>
              <a:t>: "Used to compare stress levels between two strategies."</a:t>
            </a:r>
          </a:p>
          <a:p>
            <a:pPr lvl="0">
              <a:buFont typeface="Arial" pitchFamily="34"/>
              <a:buChar char="•"/>
            </a:pPr>
            <a:r>
              <a:rPr lang="en-GB" sz="1400" b="1">
                <a:latin typeface="Arial" pitchFamily="34"/>
                <a:cs typeface="Arial" pitchFamily="34"/>
              </a:rPr>
              <a:t>ANOVA (Analysis of Variance)</a:t>
            </a:r>
            <a:r>
              <a:rPr lang="en-GB" sz="1400">
                <a:latin typeface="Arial" pitchFamily="34"/>
                <a:cs typeface="Arial" pitchFamily="34"/>
              </a:rPr>
              <a:t>: "Evaluates the variance in stress levels across strategies."</a:t>
            </a:r>
          </a:p>
          <a:p>
            <a:pPr lvl="0">
              <a:buFont typeface="Arial" pitchFamily="34"/>
              <a:buChar char="•"/>
            </a:pPr>
            <a:r>
              <a:rPr lang="en-GB" sz="1400" b="1">
                <a:latin typeface="Arial" pitchFamily="34"/>
                <a:cs typeface="Arial" pitchFamily="34"/>
              </a:rPr>
              <a:t>MANOVA (Multivariate Analysis of Variance)</a:t>
            </a:r>
            <a:r>
              <a:rPr lang="en-GB" sz="1400">
                <a:latin typeface="Arial" pitchFamily="34"/>
                <a:cs typeface="Arial" pitchFamily="34"/>
              </a:rPr>
              <a:t>: "Assesses the impact of strategies on multiple dependent variables like heart rate, skin conductance, and self-reported stress."</a:t>
            </a:r>
          </a:p>
          <a:p>
            <a:pPr marL="0" lvl="0" indent="0">
              <a:buNone/>
            </a:pPr>
            <a:endParaRPr lang="en-GB" sz="1400">
              <a:latin typeface="Arial" pitchFamily="34"/>
              <a:cs typeface="Arial" pitchFamily="34"/>
            </a:endParaRPr>
          </a:p>
        </p:txBody>
      </p:sp>
      <p:sp>
        <p:nvSpPr>
          <p:cNvPr id="4" name="Rectangle 3">
            <a:extLst>
              <a:ext uri="{FF2B5EF4-FFF2-40B4-BE49-F238E27FC236}">
                <a16:creationId xmlns:a16="http://schemas.microsoft.com/office/drawing/2014/main" id="{E1DCB4C2-F504-23ED-9A20-3F62438195B8}"/>
              </a:ext>
            </a:extLst>
          </p:cNvPr>
          <p:cNvSpPr/>
          <p:nvPr/>
        </p:nvSpPr>
        <p:spPr>
          <a:xfrm>
            <a:off x="1837422" y="930795"/>
            <a:ext cx="1483742" cy="1932319"/>
          </a:xfrm>
          <a:prstGeom prst="rect">
            <a:avLst/>
          </a:prstGeom>
          <a:solidFill>
            <a:srgbClr val="A5A5A5"/>
          </a:solidFill>
          <a:ln w="12701" cap="flat">
            <a:solidFill>
              <a:srgbClr val="434343"/>
            </a:solidFill>
            <a:prstDash val="solid"/>
            <a:miter/>
          </a:ln>
        </p:spPr>
        <p:txBody>
          <a:bodyPr vert="horz" wrap="square" lIns="91440" tIns="45720" rIns="91440" bIns="45720" anchor="ctr" anchorCtr="0"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Classical Statistical Methods</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T-Test</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ANOVA</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MANOVA</a:t>
            </a:r>
          </a:p>
          <a:p>
            <a:pPr marL="285750" marR="0" lvl="0" indent="-285750" algn="ctr"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sp>
        <p:nvSpPr>
          <p:cNvPr id="5" name="Rectangle 5">
            <a:extLst>
              <a:ext uri="{FF2B5EF4-FFF2-40B4-BE49-F238E27FC236}">
                <a16:creationId xmlns:a16="http://schemas.microsoft.com/office/drawing/2014/main" id="{C625D8A6-BA9A-5F9F-6CBC-238C79A4B890}"/>
              </a:ext>
            </a:extLst>
          </p:cNvPr>
          <p:cNvSpPr/>
          <p:nvPr/>
        </p:nvSpPr>
        <p:spPr>
          <a:xfrm>
            <a:off x="7513606" y="938375"/>
            <a:ext cx="1673525" cy="1932319"/>
          </a:xfrm>
          <a:prstGeom prst="rect">
            <a:avLst/>
          </a:prstGeom>
          <a:solidFill>
            <a:srgbClr val="A5A5A5"/>
          </a:solidFill>
          <a:ln w="12701" cap="flat">
            <a:solidFill>
              <a:srgbClr val="434343"/>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alibri"/>
              </a:rPr>
              <a:t>Machine Learning Methods</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alibri"/>
              </a:rPr>
              <a:t>SVM</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alibri"/>
              </a:rPr>
              <a:t>K-NN</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alibri"/>
              </a:rPr>
              <a:t>DT</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alibri"/>
              </a:rPr>
              <a:t>NN</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D0F5B6-AE07-AF07-EB05-063BF623EAE1}"/>
              </a:ext>
            </a:extLst>
          </p:cNvPr>
          <p:cNvSpPr txBox="1">
            <a:spLocks noGrp="1"/>
          </p:cNvSpPr>
          <p:nvPr>
            <p:ph type="body" idx="4294967295"/>
          </p:nvPr>
        </p:nvSpPr>
        <p:spPr>
          <a:xfrm>
            <a:off x="977511" y="764703"/>
            <a:ext cx="10236973" cy="5758296"/>
          </a:xfrm>
          <a:ln w="12701">
            <a:solidFill>
              <a:srgbClr val="FFFFFF"/>
            </a:solidFill>
            <a:prstDash val="solid"/>
          </a:ln>
        </p:spPr>
        <p:txBody>
          <a:bodyPr/>
          <a:lstStyle/>
          <a:p>
            <a:pPr lvl="0"/>
            <a:r>
              <a:rPr lang="en-GB" sz="2000" dirty="0"/>
              <a:t>Two factor within subject experiments(all participants take part in every condition) with the independent variables being 3 different human-robot workspace and 3 different robot collision avoidance strategies.</a:t>
            </a:r>
          </a:p>
          <a:p>
            <a:pPr lvl="0"/>
            <a:endParaRPr lang="en-GB" sz="2000" dirty="0"/>
          </a:p>
          <a:p>
            <a:pPr lvl="0"/>
            <a:endParaRPr lang="en-GB" sz="2000" dirty="0"/>
          </a:p>
          <a:p>
            <a:pPr lvl="0"/>
            <a:endParaRPr lang="en-GB" sz="2000" dirty="0"/>
          </a:p>
          <a:p>
            <a:pPr lvl="0"/>
            <a:endParaRPr lang="en-GB" sz="2000" dirty="0"/>
          </a:p>
          <a:p>
            <a:pPr lvl="0"/>
            <a:endParaRPr lang="en-GB" sz="2000" dirty="0"/>
          </a:p>
          <a:p>
            <a:pPr lvl="0"/>
            <a:endParaRPr lang="en-GB" sz="2000" dirty="0"/>
          </a:p>
          <a:p>
            <a:pPr lvl="0"/>
            <a:endParaRPr lang="en-GB" sz="2000" dirty="0"/>
          </a:p>
          <a:p>
            <a:pPr lvl="0"/>
            <a:endParaRPr lang="en-GB" dirty="0"/>
          </a:p>
          <a:p>
            <a:pPr lvl="0"/>
            <a:endParaRPr lang="en-GB" dirty="0"/>
          </a:p>
          <a:p>
            <a:pPr marL="0" lvl="0" indent="0">
              <a:buNone/>
            </a:pPr>
            <a:endParaRPr lang="en-GB" dirty="0"/>
          </a:p>
          <a:p>
            <a:pPr marL="0" lvl="0" indent="0">
              <a:buNone/>
            </a:pPr>
            <a:endParaRPr lang="en-DE" dirty="0"/>
          </a:p>
        </p:txBody>
      </p:sp>
      <p:sp>
        <p:nvSpPr>
          <p:cNvPr id="3" name="Title 2">
            <a:extLst>
              <a:ext uri="{FF2B5EF4-FFF2-40B4-BE49-F238E27FC236}">
                <a16:creationId xmlns:a16="http://schemas.microsoft.com/office/drawing/2014/main" id="{83E0A814-2FAA-E293-C333-528E31FCDD1D}"/>
              </a:ext>
            </a:extLst>
          </p:cNvPr>
          <p:cNvSpPr txBox="1">
            <a:spLocks noGrp="1"/>
          </p:cNvSpPr>
          <p:nvPr>
            <p:ph type="title"/>
          </p:nvPr>
        </p:nvSpPr>
        <p:spPr/>
        <p:txBody>
          <a:bodyPr/>
          <a:lstStyle/>
          <a:p>
            <a:pPr lvl="0"/>
            <a:r>
              <a:rPr lang="en-GB" dirty="0">
                <a:solidFill>
                  <a:srgbClr val="000000"/>
                </a:solidFill>
              </a:rPr>
              <a:t>Experiment Implementation</a:t>
            </a:r>
            <a:endParaRPr lang="en-DE" dirty="0">
              <a:solidFill>
                <a:srgbClr val="000000"/>
              </a:solidFill>
            </a:endParaRPr>
          </a:p>
        </p:txBody>
      </p:sp>
      <p:graphicFrame>
        <p:nvGraphicFramePr>
          <p:cNvPr id="4" name="Table 7">
            <a:extLst>
              <a:ext uri="{FF2B5EF4-FFF2-40B4-BE49-F238E27FC236}">
                <a16:creationId xmlns:a16="http://schemas.microsoft.com/office/drawing/2014/main" id="{1221138B-F9EE-D7C3-8D18-F00B5EE09137}"/>
              </a:ext>
            </a:extLst>
          </p:cNvPr>
          <p:cNvGraphicFramePr>
            <a:graphicFrameLocks noGrp="1"/>
          </p:cNvGraphicFramePr>
          <p:nvPr/>
        </p:nvGraphicFramePr>
        <p:xfrm>
          <a:off x="2722278" y="1880747"/>
          <a:ext cx="5354927" cy="2621280"/>
        </p:xfrm>
        <a:graphic>
          <a:graphicData uri="http://schemas.openxmlformats.org/drawingml/2006/table">
            <a:tbl>
              <a:tblPr firstRow="1" bandRow="1">
                <a:effectLst/>
                <a:tableStyleId>{073A0DAA-6AF3-43AB-8588-CEC1D06C72B9}</a:tableStyleId>
              </a:tblPr>
              <a:tblGrid>
                <a:gridCol w="1344616">
                  <a:extLst>
                    <a:ext uri="{9D8B030D-6E8A-4147-A177-3AD203B41FA5}">
                      <a16:colId xmlns:a16="http://schemas.microsoft.com/office/drawing/2014/main" val="2173444274"/>
                    </a:ext>
                  </a:extLst>
                </a:gridCol>
                <a:gridCol w="1344616">
                  <a:extLst>
                    <a:ext uri="{9D8B030D-6E8A-4147-A177-3AD203B41FA5}">
                      <a16:colId xmlns:a16="http://schemas.microsoft.com/office/drawing/2014/main" val="4191226084"/>
                    </a:ext>
                  </a:extLst>
                </a:gridCol>
                <a:gridCol w="1344616">
                  <a:extLst>
                    <a:ext uri="{9D8B030D-6E8A-4147-A177-3AD203B41FA5}">
                      <a16:colId xmlns:a16="http://schemas.microsoft.com/office/drawing/2014/main" val="1288767454"/>
                    </a:ext>
                  </a:extLst>
                </a:gridCol>
                <a:gridCol w="1321079">
                  <a:extLst>
                    <a:ext uri="{9D8B030D-6E8A-4147-A177-3AD203B41FA5}">
                      <a16:colId xmlns:a16="http://schemas.microsoft.com/office/drawing/2014/main" val="380015953"/>
                    </a:ext>
                  </a:extLst>
                </a:gridCol>
              </a:tblGrid>
              <a:tr h="157075">
                <a:tc>
                  <a:txBody>
                    <a:bodyPr/>
                    <a:lstStyle/>
                    <a:p>
                      <a:pPr lvl="0"/>
                      <a:endParaRPr lang="en-DE" sz="1200">
                        <a:latin typeface="Arial" pitchFamily="34"/>
                        <a:cs typeface="Arial" pitchFamily="34"/>
                      </a:endParaRPr>
                    </a:p>
                  </a:txBody>
                  <a:tcPr/>
                </a:tc>
                <a:tc>
                  <a:txBody>
                    <a:bodyPr/>
                    <a:lstStyle/>
                    <a:p>
                      <a:pPr lvl="0"/>
                      <a:r>
                        <a:rPr lang="en-GB" sz="1200" b="1" i="0" kern="1200">
                          <a:solidFill>
                            <a:srgbClr val="FFFFFF"/>
                          </a:solidFill>
                          <a:latin typeface="Arial" pitchFamily="34"/>
                          <a:cs typeface="Arial" pitchFamily="34"/>
                        </a:rPr>
                        <a:t>Different Workspace with no overlap</a:t>
                      </a:r>
                      <a:endParaRPr lang="en-DE" sz="1200">
                        <a:latin typeface="Arial" pitchFamily="34"/>
                        <a:cs typeface="Arial" pitchFamily="34"/>
                      </a:endParaRPr>
                    </a:p>
                  </a:txBody>
                  <a:tcPr/>
                </a:tc>
                <a:tc>
                  <a:txBody>
                    <a:bodyPr/>
                    <a:lstStyle/>
                    <a:p>
                      <a:pPr lvl="0"/>
                      <a:r>
                        <a:rPr lang="en-GB" sz="1200" b="1" i="0" kern="1200">
                          <a:solidFill>
                            <a:srgbClr val="FFFFFF"/>
                          </a:solidFill>
                          <a:latin typeface="Arial" pitchFamily="34"/>
                          <a:cs typeface="Arial" pitchFamily="34"/>
                        </a:rPr>
                        <a:t>Shared Workspace</a:t>
                      </a:r>
                      <a:endParaRPr lang="en-DE" sz="1200">
                        <a:latin typeface="Arial" pitchFamily="34"/>
                        <a:cs typeface="Arial" pitchFamily="34"/>
                      </a:endParaRPr>
                    </a:p>
                  </a:txBody>
                  <a:tcPr/>
                </a:tc>
                <a:tc>
                  <a:txBody>
                    <a:bodyPr/>
                    <a:lstStyle/>
                    <a:p>
                      <a:pPr lvl="0"/>
                      <a:r>
                        <a:rPr lang="en-GB" sz="1200" b="1" i="0" kern="1200" dirty="0">
                          <a:solidFill>
                            <a:srgbClr val="FFFFFF"/>
                          </a:solidFill>
                          <a:latin typeface="Arial" pitchFamily="34"/>
                          <a:cs typeface="Arial" pitchFamily="34"/>
                        </a:rPr>
                        <a:t>Shared Workspace with Direct Collaboration</a:t>
                      </a:r>
                      <a:endParaRPr lang="en-DE" sz="1200" dirty="0">
                        <a:latin typeface="Arial" pitchFamily="34"/>
                        <a:cs typeface="Arial" pitchFamily="34"/>
                      </a:endParaRPr>
                    </a:p>
                  </a:txBody>
                  <a:tcPr/>
                </a:tc>
                <a:extLst>
                  <a:ext uri="{0D108BD9-81ED-4DB2-BD59-A6C34878D82A}">
                    <a16:rowId xmlns:a16="http://schemas.microsoft.com/office/drawing/2014/main" val="3893741781"/>
                  </a:ext>
                </a:extLst>
              </a:tr>
              <a:tr h="157075">
                <a:tc>
                  <a:txBody>
                    <a:bodyPr/>
                    <a:lstStyle/>
                    <a:p>
                      <a:pPr lvl="0"/>
                      <a:r>
                        <a:rPr lang="en-GB" sz="1200" b="1" i="0" kern="1200">
                          <a:solidFill>
                            <a:srgbClr val="000000"/>
                          </a:solidFill>
                          <a:latin typeface="Arial" pitchFamily="34"/>
                          <a:cs typeface="Arial" pitchFamily="34"/>
                        </a:rPr>
                        <a:t>No Collision Avoidance</a:t>
                      </a:r>
                      <a:endParaRPr lang="en-DE" sz="1200">
                        <a:latin typeface="Arial" pitchFamily="34"/>
                        <a:cs typeface="Arial" pitchFamily="34"/>
                      </a:endParaRPr>
                    </a:p>
                  </a:txBody>
                  <a:tcPr/>
                </a:tc>
                <a:tc>
                  <a:txBody>
                    <a:bodyPr/>
                    <a:lstStyle/>
                    <a:p>
                      <a:pPr lvl="0" algn="ctr"/>
                      <a:r>
                        <a:rPr lang="en-DE" sz="1600" b="1">
                          <a:latin typeface="Wingdings" pitchFamily="2"/>
                          <a:cs typeface="Arial" pitchFamily="34"/>
                        </a:rPr>
                        <a:t></a:t>
                      </a: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extLst>
                  <a:ext uri="{0D108BD9-81ED-4DB2-BD59-A6C34878D82A}">
                    <a16:rowId xmlns:a16="http://schemas.microsoft.com/office/drawing/2014/main" val="2503416869"/>
                  </a:ext>
                </a:extLst>
              </a:tr>
              <a:tr h="512804">
                <a:tc>
                  <a:txBody>
                    <a:bodyPr/>
                    <a:lstStyle/>
                    <a:p>
                      <a:pPr lvl="0"/>
                      <a:r>
                        <a:rPr lang="en-GB" sz="1200" b="1" i="0" kern="1200">
                          <a:solidFill>
                            <a:srgbClr val="000000"/>
                          </a:solidFill>
                          <a:latin typeface="Arial" pitchFamily="34"/>
                          <a:cs typeface="Arial" pitchFamily="34"/>
                        </a:rPr>
                        <a:t>Static Collision Avoidance</a:t>
                      </a:r>
                      <a:endParaRPr lang="en-DE" sz="1200">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extLst>
                  <a:ext uri="{0D108BD9-81ED-4DB2-BD59-A6C34878D82A}">
                    <a16:rowId xmlns:a16="http://schemas.microsoft.com/office/drawing/2014/main" val="1726770003"/>
                  </a:ext>
                </a:extLst>
              </a:tr>
              <a:tr h="157075">
                <a:tc>
                  <a:txBody>
                    <a:bodyPr/>
                    <a:lstStyle/>
                    <a:p>
                      <a:pPr lvl="0"/>
                      <a:r>
                        <a:rPr lang="en-GB" sz="1200" b="1" i="0" kern="1200">
                          <a:solidFill>
                            <a:srgbClr val="000000"/>
                          </a:solidFill>
                          <a:latin typeface="Arial" pitchFamily="34"/>
                          <a:cs typeface="Arial" pitchFamily="34"/>
                        </a:rPr>
                        <a:t>Predictive Collision Avoidance</a:t>
                      </a:r>
                      <a:endParaRPr lang="en-DE" sz="1200">
                        <a:latin typeface="Arial" pitchFamily="34"/>
                        <a:cs typeface="Arial" pitchFamily="34"/>
                      </a:endParaRPr>
                    </a:p>
                  </a:txBody>
                  <a:tcPr/>
                </a:tc>
                <a:tc>
                  <a:txBody>
                    <a:bodyPr/>
                    <a:lstStyle/>
                    <a:p>
                      <a:pPr lvl="0" algn="ctr"/>
                      <a:r>
                        <a:rPr lang="en-DE" sz="1600" b="1">
                          <a:latin typeface="Wingdings" pitchFamily="2"/>
                          <a:cs typeface="Arial" pitchFamily="34"/>
                        </a:rPr>
                        <a:t></a:t>
                      </a: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a:latin typeface="Wingdings" pitchFamily="2"/>
                          <a:cs typeface="Arial" pitchFamily="34"/>
                        </a:rPr>
                        <a:t></a:t>
                      </a:r>
                      <a:endParaRPr lang="en-DE" sz="1600" b="1">
                        <a:latin typeface="Arial" pitchFamily="34"/>
                        <a:cs typeface="Arial" pitchFamily="34"/>
                      </a:endParaRPr>
                    </a:p>
                    <a:p>
                      <a:pPr lvl="0" algn="ctr"/>
                      <a:endParaRPr lang="en-DE" sz="1600" b="1">
                        <a:latin typeface="Arial" pitchFamily="34"/>
                        <a:cs typeface="Arial" pitchFamily="34"/>
                      </a:endParaRPr>
                    </a:p>
                  </a:txBody>
                  <a:tcPr/>
                </a:tc>
                <a:tc>
                  <a:txBody>
                    <a:bodyPr/>
                    <a:lstStyle/>
                    <a:p>
                      <a:pPr marL="0" marR="0" lvl="0" indent="0" algn="ctr" defTabSz="914400" rtl="0" fontAlgn="auto" hangingPunct="1">
                        <a:lnSpc>
                          <a:spcPct val="100000"/>
                        </a:lnSpc>
                        <a:spcBef>
                          <a:spcPts val="0"/>
                        </a:spcBef>
                        <a:spcAft>
                          <a:spcPts val="0"/>
                        </a:spcAft>
                        <a:buNone/>
                        <a:tabLst/>
                      </a:pPr>
                      <a:r>
                        <a:rPr lang="en-DE" sz="1600" b="1" dirty="0">
                          <a:latin typeface="Wingdings" pitchFamily="2"/>
                          <a:cs typeface="Arial" pitchFamily="34"/>
                        </a:rPr>
                        <a:t></a:t>
                      </a:r>
                      <a:endParaRPr lang="en-DE" sz="1600" b="1" dirty="0">
                        <a:latin typeface="Arial" pitchFamily="34"/>
                        <a:cs typeface="Arial" pitchFamily="34"/>
                      </a:endParaRPr>
                    </a:p>
                    <a:p>
                      <a:pPr lvl="0" algn="ctr"/>
                      <a:endParaRPr lang="en-DE" sz="1600" b="1" dirty="0">
                        <a:latin typeface="Arial" pitchFamily="34"/>
                        <a:cs typeface="Arial" pitchFamily="34"/>
                      </a:endParaRPr>
                    </a:p>
                  </a:txBody>
                  <a:tcPr/>
                </a:tc>
                <a:extLst>
                  <a:ext uri="{0D108BD9-81ED-4DB2-BD59-A6C34878D82A}">
                    <a16:rowId xmlns:a16="http://schemas.microsoft.com/office/drawing/2014/main" val="2672132969"/>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83">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D970A1DA-C813-43A5-B762-C42B2D85E9A6}"/>
              </a:ext>
            </a:extLst>
          </p:cNvPr>
          <p:cNvSpPr txBox="1">
            <a:spLocks noGrp="1"/>
          </p:cNvSpPr>
          <p:nvPr>
            <p:ph type="title"/>
          </p:nvPr>
        </p:nvSpPr>
        <p:spPr/>
        <p:txBody>
          <a:bodyPr/>
          <a:lstStyle/>
          <a:p>
            <a:pPr lvl="0"/>
            <a:r>
              <a:rPr lang="de-DE">
                <a:solidFill>
                  <a:srgbClr val="000000"/>
                </a:solidFill>
              </a:rPr>
              <a:t>Different Human-Robot Workspaces</a:t>
            </a:r>
          </a:p>
        </p:txBody>
      </p:sp>
      <p:pic>
        <p:nvPicPr>
          <p:cNvPr id="3" name="diff work sped up">
            <a:extLst>
              <a:ext uri="{FF2B5EF4-FFF2-40B4-BE49-F238E27FC236}">
                <a16:creationId xmlns:a16="http://schemas.microsoft.com/office/drawing/2014/main" id="{3A5FD115-BB22-47E4-B2B1-068B0CEA7687}"/>
              </a:ext>
            </a:extLst>
          </p:cNvPr>
          <p:cNvPicPr>
            <a:picLocks noGrp="1" noChangeAspect="1"/>
          </p:cNvPicPr>
          <p:nvPr>
            <p:ph type="pic" idx="4294967295"/>
            <a:videoFile r:link="rId2"/>
            <p:extLst>
              <p:ext uri="{DAA4B4D4-6D71-4841-9C94-3DE7FCFB9230}">
                <p14:media xmlns:p14="http://schemas.microsoft.com/office/powerpoint/2010/main" r:embed="rId1"/>
              </p:ext>
            </p:extLst>
          </p:nvPr>
        </p:nvPicPr>
        <p:blipFill>
          <a:blip r:embed="rId8"/>
          <a:stretch>
            <a:fillRect/>
          </a:stretch>
        </p:blipFill>
        <p:spPr>
          <a:xfrm>
            <a:off x="682846" y="1006992"/>
            <a:ext cx="4464493" cy="2511280"/>
          </a:xfrm>
          <a:effectLst>
            <a:outerShdw dir="16200000" algn="tl">
              <a:srgbClr val="000000">
                <a:alpha val="70000"/>
              </a:srgbClr>
            </a:outerShdw>
          </a:effectLst>
        </p:spPr>
      </p:pic>
      <p:pic>
        <p:nvPicPr>
          <p:cNvPr id="4" name="shar sped up - Made with Clipchamp">
            <a:extLst>
              <a:ext uri="{FF2B5EF4-FFF2-40B4-BE49-F238E27FC236}">
                <a16:creationId xmlns:a16="http://schemas.microsoft.com/office/drawing/2014/main" id="{3F9E4F71-D567-F526-C9A8-87DD9B85B79D}"/>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7021503" y="1006992"/>
            <a:ext cx="4464493" cy="2511280"/>
          </a:xfrm>
          <a:prstGeom prst="rect">
            <a:avLst/>
          </a:prstGeom>
          <a:noFill/>
          <a:ln cap="flat">
            <a:noFill/>
          </a:ln>
          <a:effectLst>
            <a:outerShdw dir="16200000" algn="tl">
              <a:srgbClr val="000000">
                <a:alpha val="70000"/>
              </a:srgbClr>
            </a:outerShdw>
          </a:effectLst>
        </p:spPr>
      </p:pic>
      <p:pic>
        <p:nvPicPr>
          <p:cNvPr id="5" name="shated collab sped up">
            <a:extLst>
              <a:ext uri="{FF2B5EF4-FFF2-40B4-BE49-F238E27FC236}">
                <a16:creationId xmlns:a16="http://schemas.microsoft.com/office/drawing/2014/main" id="{58A4EE7D-2B20-65E3-9D28-96311D8C8DEB}"/>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3971760" y="3593710"/>
            <a:ext cx="4248476" cy="2389766"/>
          </a:xfrm>
          <a:prstGeom prst="rect">
            <a:avLst/>
          </a:prstGeom>
          <a:noFill/>
          <a:ln cap="flat">
            <a:noFill/>
          </a:ln>
          <a:effectLst>
            <a:outerShdw dir="16200000" algn="tl">
              <a:srgbClr val="000000">
                <a:alpha val="70000"/>
              </a:srgbClr>
            </a:outerShdw>
          </a:effectLst>
        </p:spPr>
      </p:pic>
      <p:sp>
        <p:nvSpPr>
          <p:cNvPr id="6" name="TextBox 15">
            <a:extLst>
              <a:ext uri="{FF2B5EF4-FFF2-40B4-BE49-F238E27FC236}">
                <a16:creationId xmlns:a16="http://schemas.microsoft.com/office/drawing/2014/main" id="{9C462EF4-715B-0B5F-ACE9-9A0D51C66D07}"/>
              </a:ext>
            </a:extLst>
          </p:cNvPr>
          <p:cNvSpPr txBox="1"/>
          <p:nvPr/>
        </p:nvSpPr>
        <p:spPr>
          <a:xfrm>
            <a:off x="1027310" y="3551017"/>
            <a:ext cx="3240359"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Arial" pitchFamily="34"/>
              </a:rPr>
              <a:t>Different Workspace</a:t>
            </a:r>
            <a:endParaRPr lang="en-DE" sz="1800" b="0" i="0" u="none" strike="noStrike" kern="1200" cap="none" spc="0" baseline="0">
              <a:solidFill>
                <a:srgbClr val="000000"/>
              </a:solidFill>
              <a:uFillTx/>
              <a:latin typeface="Arial" pitchFamily="34"/>
            </a:endParaRPr>
          </a:p>
        </p:txBody>
      </p:sp>
      <p:sp>
        <p:nvSpPr>
          <p:cNvPr id="7" name="TextBox 16">
            <a:extLst>
              <a:ext uri="{FF2B5EF4-FFF2-40B4-BE49-F238E27FC236}">
                <a16:creationId xmlns:a16="http://schemas.microsoft.com/office/drawing/2014/main" id="{6DAE306C-8E8D-E34A-C829-FD76AA1E146A}"/>
              </a:ext>
            </a:extLst>
          </p:cNvPr>
          <p:cNvSpPr txBox="1"/>
          <p:nvPr/>
        </p:nvSpPr>
        <p:spPr>
          <a:xfrm>
            <a:off x="8237326" y="3518272"/>
            <a:ext cx="2142576" cy="36933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Arial" pitchFamily="34"/>
              </a:rPr>
              <a:t>Shared Workspace</a:t>
            </a:r>
            <a:endParaRPr lang="en-DE" sz="1800" b="0" i="0" u="none" strike="noStrike" kern="1200" cap="none" spc="0" baseline="0">
              <a:solidFill>
                <a:srgbClr val="000000"/>
              </a:solidFill>
              <a:uFillTx/>
              <a:latin typeface="Arial" pitchFamily="34"/>
            </a:endParaRPr>
          </a:p>
        </p:txBody>
      </p:sp>
      <p:sp>
        <p:nvSpPr>
          <p:cNvPr id="8" name="TextBox 18">
            <a:extLst>
              <a:ext uri="{FF2B5EF4-FFF2-40B4-BE49-F238E27FC236}">
                <a16:creationId xmlns:a16="http://schemas.microsoft.com/office/drawing/2014/main" id="{4C52F1DF-8074-7A8B-E698-66FED8734B6D}"/>
              </a:ext>
            </a:extLst>
          </p:cNvPr>
          <p:cNvSpPr txBox="1"/>
          <p:nvPr/>
        </p:nvSpPr>
        <p:spPr>
          <a:xfrm>
            <a:off x="3719733" y="5961348"/>
            <a:ext cx="4954648"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Arial" pitchFamily="34"/>
              </a:rPr>
              <a:t>Shared Workspace with Direct Collaboration</a:t>
            </a:r>
            <a:endParaRPr lang="en-DE" sz="1800" b="0" i="0" u="none" strike="noStrike" kern="1200" cap="none" spc="0" baseline="0">
              <a:solidFill>
                <a:srgbClr val="000000"/>
              </a:solidFill>
              <a:uFillTx/>
              <a:latin typeface="Arial" pitchFamily="34"/>
            </a:endParaRPr>
          </a:p>
        </p:txBody>
      </p:sp>
      <p:sp>
        <p:nvSpPr>
          <p:cNvPr id="9" name="TextBox 19">
            <a:extLst>
              <a:ext uri="{FF2B5EF4-FFF2-40B4-BE49-F238E27FC236}">
                <a16:creationId xmlns:a16="http://schemas.microsoft.com/office/drawing/2014/main" id="{F6A747B0-F73F-22D1-BA39-5728BCF93DF4}"/>
              </a:ext>
            </a:extLst>
          </p:cNvPr>
          <p:cNvSpPr txBox="1"/>
          <p:nvPr/>
        </p:nvSpPr>
        <p:spPr>
          <a:xfrm>
            <a:off x="4691603" y="943496"/>
            <a:ext cx="428323" cy="36933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Arial" pitchFamily="34"/>
              </a:rPr>
              <a:t>5x</a:t>
            </a:r>
            <a:endParaRPr lang="en-DE" sz="1800" b="0" i="0" u="none" strike="noStrike" kern="1200" cap="none" spc="0" baseline="0">
              <a:solidFill>
                <a:srgbClr val="FFFFFF"/>
              </a:solidFill>
              <a:uFillTx/>
              <a:latin typeface="Arial" pitchFamily="34"/>
            </a:endParaRPr>
          </a:p>
        </p:txBody>
      </p:sp>
      <p:sp>
        <p:nvSpPr>
          <p:cNvPr id="10" name="TextBox 21">
            <a:extLst>
              <a:ext uri="{FF2B5EF4-FFF2-40B4-BE49-F238E27FC236}">
                <a16:creationId xmlns:a16="http://schemas.microsoft.com/office/drawing/2014/main" id="{8F068D1C-FA1F-5C4C-5677-792C08351652}"/>
              </a:ext>
            </a:extLst>
          </p:cNvPr>
          <p:cNvSpPr txBox="1"/>
          <p:nvPr/>
        </p:nvSpPr>
        <p:spPr>
          <a:xfrm>
            <a:off x="11136559" y="954615"/>
            <a:ext cx="428323" cy="369335"/>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Arial" pitchFamily="34"/>
              </a:rPr>
              <a:t>5x </a:t>
            </a:r>
            <a:endParaRPr lang="en-DE" sz="1800" b="0" i="0" u="none" strike="noStrike" kern="1200" cap="none" spc="0" baseline="0">
              <a:solidFill>
                <a:srgbClr val="000000"/>
              </a:solidFill>
              <a:uFillTx/>
              <a:latin typeface="Arial" pitchFamily="34"/>
            </a:endParaRPr>
          </a:p>
        </p:txBody>
      </p:sp>
      <p:sp>
        <p:nvSpPr>
          <p:cNvPr id="11" name="TextBox 22">
            <a:extLst>
              <a:ext uri="{FF2B5EF4-FFF2-40B4-BE49-F238E27FC236}">
                <a16:creationId xmlns:a16="http://schemas.microsoft.com/office/drawing/2014/main" id="{925B20A8-6287-7EA1-06BE-BF1A23194E88}"/>
              </a:ext>
            </a:extLst>
          </p:cNvPr>
          <p:cNvSpPr txBox="1"/>
          <p:nvPr/>
        </p:nvSpPr>
        <p:spPr>
          <a:xfrm>
            <a:off x="7896200" y="3473467"/>
            <a:ext cx="428323" cy="36933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FFFFFF"/>
                </a:solidFill>
                <a:uFillTx/>
                <a:latin typeface="Arial" pitchFamily="34"/>
              </a:rPr>
              <a:t>4x</a:t>
            </a:r>
            <a:endParaRPr lang="en-DE" sz="1800" b="0" i="0" u="none" strike="noStrike" kern="1200" cap="none" spc="0" baseline="0">
              <a:solidFill>
                <a:srgbClr val="FFFFFF"/>
              </a:solidFill>
              <a:uFillTx/>
              <a:latin typeface="Arial" pitchFamily="3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900"/>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p:tgtEl>
                                          <p:spTgt spid="4"/>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5934"/>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5">
                  <p:endCondLst>
                    <p:cond evt="onNext" delay="0">
                      <p:tgtEl>
                        <p:sldTgt/>
                      </p:tgtEl>
                    </p:cond>
                    <p:cond evt="onPrev" delay="0">
                      <p:tgtEl>
                        <p:sldTgt/>
                      </p:tgtEl>
                    </p:cond>
                  </p:endCondLst>
                </p:cTn>
                <p:tgtEl>
                  <p:spTgt spid="3"/>
                </p:tgtEl>
              </p:cMediaNode>
            </p:video>
            <p:video>
              <p:cMediaNode>
                <p:cTn id="16">
                  <p:stCondLst>
                    <p:cond delay="indefinite"/>
                  </p:stCondLst>
                  <p:endCondLst>
                    <p:cond evt="onNext" delay="0">
                      <p:tgtEl>
                        <p:sldTgt/>
                      </p:tgtEl>
                    </p:cond>
                    <p:cond evt="onPrev" delay="0">
                      <p:tgtEl>
                        <p:sldTgt/>
                      </p:tgtEl>
                    </p:cond>
                  </p:endCondLst>
                </p:cTn>
                <p:tgtEl>
                  <p:spTgt spid="4"/>
                </p:tgtEl>
              </p:cMediaNode>
            </p:video>
            <p:video>
              <p:cMediaNode>
                <p:cTn id="17">
                  <p:stCondLst>
                    <p:cond delay="indefinite"/>
                  </p:stCondLst>
                  <p:endCondLst>
                    <p:cond evt="onNext" delay="0">
                      <p:tgtEl>
                        <p:sldTgt/>
                      </p:tgtEl>
                    </p:cond>
                    <p:cond evt="onPrev" delay="0">
                      <p:tgtEl>
                        <p:sldTgt/>
                      </p:tgtEl>
                    </p:cond>
                  </p:endCondLst>
                </p:cTn>
                <p:tgtEl>
                  <p:spTgt spid="5"/>
                </p:tgtEl>
              </p:cMediaNode>
            </p:video>
            <p:seq concurrent="1" nextAc="seek">
              <p:cTn id="18" dur="indefinite" nodeType="interactiveSeq">
                <p:stCondLst>
                  <p:cond evt="onClick" delay="0">
                    <p:tgtEl>
                      <p:spTgt spid="3"/>
                    </p:tgtEl>
                  </p:cond>
                </p:stCondLst>
                <p:childTnLst>
                  <p:par>
                    <p:cTn id="19" fill="hold">
                      <p:stCondLst>
                        <p:cond evt="onBegin" delay="0">
                          <p:tn val="18"/>
                        </p:cond>
                      </p:stCondLst>
                      <p:childTnLst>
                        <p:par>
                          <p:cTn id="20" fill="hold">
                            <p:stCondLst>
                              <p:cond delay="0"/>
                            </p:stCondLst>
                            <p:childTnLst>
                              <p:par>
                                <p:cTn id="21" presetID="2" presetClass="mediacall" presetSubtype="0" fill="hold" nodeType="clickEffect">
                                  <p:stCondLst>
                                    <p:cond delay="0"/>
                                  </p:stCondLst>
                                  <p:childTnLst>
                                    <p:cmd type="call" cmd="togglePause">
                                      <p:cBhvr>
                                        <p:cTn id="22"/>
                                        <p:tgtEl>
                                          <p:spTgt spid="3"/>
                                        </p:tgtEl>
                                      </p:cBhvr>
                                    </p:cmd>
                                  </p:childTnLst>
                                </p:cTn>
                              </p:par>
                            </p:childTnLst>
                          </p:cTn>
                        </p:par>
                      </p:childTnLst>
                    </p:cTn>
                  </p:par>
                </p:childTnLst>
              </p:cTn>
              <p:nextCondLst>
                <p:cond evt="onClick" delay="0">
                  <p:tgtEl>
                    <p:spTgt spid="3"/>
                  </p:tgtEl>
                </p:cond>
              </p:nextCondLst>
            </p:seq>
            <p:seq concurrent="1" nextAc="seek">
              <p:cTn id="23" dur="indefinite" nodeType="interactiveSeq">
                <p:stCondLst>
                  <p:cond evt="onClick" delay="0">
                    <p:tgtEl>
                      <p:spTgt spid="4"/>
                    </p:tgtEl>
                  </p:cond>
                </p:stCondLst>
                <p:childTnLst>
                  <p:par>
                    <p:cTn id="24" fill="hold">
                      <p:stCondLst>
                        <p:cond evt="onBegin" delay="0">
                          <p:tn val="23"/>
                        </p:cond>
                      </p:stCondLst>
                      <p:childTnLst>
                        <p:par>
                          <p:cTn id="25" fill="hold">
                            <p:stCondLst>
                              <p:cond delay="0"/>
                            </p:stCondLst>
                            <p:childTnLst>
                              <p:par>
                                <p:cTn id="26" presetID="2" presetClass="mediacall" presetSubtype="0" fill="hold" nodeType="clickEffect">
                                  <p:stCondLst>
                                    <p:cond delay="0"/>
                                  </p:stCondLst>
                                  <p:childTnLst>
                                    <p:cmd type="call" cmd="togglePause">
                                      <p:cBhvr>
                                        <p:cTn id="27"/>
                                        <p:tgtEl>
                                          <p:spTgt spid="4"/>
                                        </p:tgtEl>
                                      </p:cBhvr>
                                    </p:cmd>
                                  </p:childTnLst>
                                </p:cTn>
                              </p:par>
                            </p:childTnLst>
                          </p:cTn>
                        </p:par>
                      </p:childTnLst>
                    </p:cTn>
                  </p:par>
                </p:childTnLst>
              </p:cTn>
              <p:nextCondLst>
                <p:cond evt="onClick" delay="0">
                  <p:tgtEl>
                    <p:spTgt spid="4"/>
                  </p:tgtEl>
                </p:cond>
              </p:nextCondLst>
            </p:seq>
            <p:seq concurrent="1" nextAc="seek">
              <p:cTn id="28" dur="indefinite" nodeType="interactiveSeq">
                <p:stCondLst>
                  <p:cond evt="onClick" delay="0">
                    <p:tgtEl>
                      <p:spTgt spid="5"/>
                    </p:tgtEl>
                  </p:cond>
                </p:stCondLst>
                <p:childTnLst>
                  <p:par>
                    <p:cTn id="29" fill="hold">
                      <p:stCondLst>
                        <p:cond evt="onBegin" delay="0">
                          <p:tn val="28"/>
                        </p:cond>
                      </p:stCondLst>
                      <p:childTnLst>
                        <p:par>
                          <p:cTn id="30" fill="hold">
                            <p:stCondLst>
                              <p:cond delay="0"/>
                            </p:stCondLst>
                            <p:childTnLst>
                              <p:par>
                                <p:cTn id="31" presetID="2" presetClass="mediacall" presetSubtype="0" fill="hold" nodeType="clickEffect">
                                  <p:stCondLst>
                                    <p:cond delay="0"/>
                                  </p:stCondLst>
                                  <p:childTnLst>
                                    <p:cmd type="call" cmd="togglePause">
                                      <p:cBhvr>
                                        <p:cTn id="32"/>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8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14DCA-C72D-C134-C650-FB70271C2F2A}"/>
              </a:ext>
            </a:extLst>
          </p:cNvPr>
          <p:cNvSpPr txBox="1">
            <a:spLocks noGrp="1"/>
          </p:cNvSpPr>
          <p:nvPr>
            <p:ph type="title"/>
          </p:nvPr>
        </p:nvSpPr>
        <p:spPr/>
        <p:txBody>
          <a:bodyPr/>
          <a:lstStyle/>
          <a:p>
            <a:pPr lvl="0"/>
            <a:r>
              <a:rPr lang="en-GB"/>
              <a:t>Experiment Implementation</a:t>
            </a:r>
            <a:endParaRPr lang="en-DE"/>
          </a:p>
        </p:txBody>
      </p:sp>
      <p:pic>
        <p:nvPicPr>
          <p:cNvPr id="3" name="Content Placeholder 5">
            <a:extLst>
              <a:ext uri="{FF2B5EF4-FFF2-40B4-BE49-F238E27FC236}">
                <a16:creationId xmlns:a16="http://schemas.microsoft.com/office/drawing/2014/main" id="{D343688E-FF1A-838B-CB33-50177A92269D}"/>
              </a:ext>
            </a:extLst>
          </p:cNvPr>
          <p:cNvPicPr>
            <a:picLocks noGrp="1" noChangeAspect="1"/>
          </p:cNvPicPr>
          <p:nvPr>
            <p:ph idx="1"/>
          </p:nvPr>
        </p:nvPicPr>
        <p:blipFill>
          <a:blip r:embed="rId2"/>
          <a:stretch>
            <a:fillRect/>
          </a:stretch>
        </p:blipFill>
        <p:spPr>
          <a:xfrm>
            <a:off x="546738" y="717547"/>
            <a:ext cx="11098520" cy="5618165"/>
          </a:xfr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23964-F9DB-1D04-7B05-704E1AD65F37}"/>
              </a:ext>
            </a:extLst>
          </p:cNvPr>
          <p:cNvSpPr txBox="1">
            <a:spLocks noGrp="1"/>
          </p:cNvSpPr>
          <p:nvPr>
            <p:ph type="title"/>
          </p:nvPr>
        </p:nvSpPr>
        <p:spPr/>
        <p:txBody>
          <a:bodyPr/>
          <a:lstStyle/>
          <a:p>
            <a:pPr lvl="0"/>
            <a:r>
              <a:rPr lang="en-GB"/>
              <a:t>Next Steps and Remaining Timeline</a:t>
            </a:r>
            <a:br>
              <a:rPr lang="en-DE"/>
            </a:br>
            <a:endParaRPr lang="en-DE"/>
          </a:p>
        </p:txBody>
      </p:sp>
      <p:pic>
        <p:nvPicPr>
          <p:cNvPr id="3" name="Content Placeholder 4">
            <a:extLst>
              <a:ext uri="{FF2B5EF4-FFF2-40B4-BE49-F238E27FC236}">
                <a16:creationId xmlns:a16="http://schemas.microsoft.com/office/drawing/2014/main" id="{64AFAA4C-A815-07BD-585C-E70F627C374F}"/>
              </a:ext>
            </a:extLst>
          </p:cNvPr>
          <p:cNvPicPr>
            <a:picLocks noGrp="1" noChangeAspect="1"/>
          </p:cNvPicPr>
          <p:nvPr>
            <p:ph idx="1"/>
          </p:nvPr>
        </p:nvPicPr>
        <p:blipFill>
          <a:blip r:embed="rId2"/>
          <a:stretch>
            <a:fillRect/>
          </a:stretch>
        </p:blipFill>
        <p:spPr>
          <a:xfrm>
            <a:off x="0" y="981379"/>
            <a:ext cx="12222071" cy="3133420"/>
          </a:xfrm>
        </p:spPr>
      </p:pic>
      <p:sp>
        <p:nvSpPr>
          <p:cNvPr id="4" name="TextBox 5">
            <a:extLst>
              <a:ext uri="{FF2B5EF4-FFF2-40B4-BE49-F238E27FC236}">
                <a16:creationId xmlns:a16="http://schemas.microsoft.com/office/drawing/2014/main" id="{8047DED1-A027-7BB5-B844-A0316BD3FDFD}"/>
              </a:ext>
            </a:extLst>
          </p:cNvPr>
          <p:cNvSpPr txBox="1"/>
          <p:nvPr/>
        </p:nvSpPr>
        <p:spPr>
          <a:xfrm>
            <a:off x="514350" y="4610103"/>
            <a:ext cx="7543800" cy="147733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´Remaining Tasks: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Data Collection (~1 month)</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Finalising the stress detection (~6 weeks[Side by Side with Data Collection])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Evaluating results and Writing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000000"/>
              </a:solidFill>
              <a:uFillTx/>
              <a:latin typeface="Calibri"/>
            </a:endParaRPr>
          </a:p>
        </p:txBody>
      </p:sp>
      <p:sp>
        <p:nvSpPr>
          <p:cNvPr id="5" name="TextBox 6">
            <a:extLst>
              <a:ext uri="{FF2B5EF4-FFF2-40B4-BE49-F238E27FC236}">
                <a16:creationId xmlns:a16="http://schemas.microsoft.com/office/drawing/2014/main" id="{99A05681-2CFF-F82D-02FD-4DF61CF3AE85}"/>
              </a:ext>
            </a:extLst>
          </p:cNvPr>
          <p:cNvSpPr txBox="1"/>
          <p:nvPr/>
        </p:nvSpPr>
        <p:spPr>
          <a:xfrm>
            <a:off x="8477246" y="4610103"/>
            <a:ext cx="3133721" cy="369335"/>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ED7D31"/>
                </a:solidFill>
                <a:uFillTx/>
                <a:latin typeface="Calibri"/>
              </a:rPr>
              <a:t>Submission Date: 21.02.2024</a:t>
            </a:r>
            <a:endParaRPr lang="en-DE" sz="1800" b="0" i="0" u="none" strike="noStrike" kern="1200" cap="none" spc="0" baseline="0">
              <a:solidFill>
                <a:srgbClr val="ED7D31"/>
              </a:solidFill>
              <a:uFillTx/>
              <a:latin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9">
    <p:spTree>
      <p:nvGrpSpPr>
        <p:cNvPr id="1" name=""/>
        <p:cNvGrpSpPr/>
        <p:nvPr/>
      </p:nvGrpSpPr>
      <p:grpSpPr>
        <a:xfrm>
          <a:off x="0" y="0"/>
          <a:ext cx="0" cy="0"/>
          <a:chOff x="0" y="0"/>
          <a:chExt cx="0" cy="0"/>
        </a:xfrm>
      </p:grpSpPr>
      <p:sp>
        <p:nvSpPr>
          <p:cNvPr id="2" name="Textplatzhalter 2">
            <a:extLst>
              <a:ext uri="{FF2B5EF4-FFF2-40B4-BE49-F238E27FC236}">
                <a16:creationId xmlns:a16="http://schemas.microsoft.com/office/drawing/2014/main" id="{BA35BAE6-A489-93DD-63FC-D17BB3AF7E41}"/>
              </a:ext>
            </a:extLst>
          </p:cNvPr>
          <p:cNvSpPr txBox="1"/>
          <p:nvPr/>
        </p:nvSpPr>
        <p:spPr>
          <a:xfrm>
            <a:off x="1439997" y="6297701"/>
            <a:ext cx="9768315" cy="480974"/>
          </a:xfrm>
          <a:prstGeom prst="rect">
            <a:avLst/>
          </a:prstGeom>
          <a:noFill/>
          <a:ln cap="flat">
            <a:noFill/>
          </a:ln>
        </p:spPr>
        <p:txBody>
          <a:bodyPr vert="horz" wrap="square" lIns="0" tIns="0" rIns="0" bIns="0" anchor="t" anchorCtr="0" compatLnSpc="1">
            <a:noAutofit/>
          </a:bodyPr>
          <a:lstStyle/>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Univ.-Prof. Dr.-Ing. Prof. h.c. Dr. h.c. Torsten Bertram</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Institute of Control Theory and Systems Engineering</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a:endParaRPr>
          </a:p>
        </p:txBody>
      </p:sp>
      <p:sp>
        <p:nvSpPr>
          <p:cNvPr id="3" name="Titel 4">
            <a:extLst>
              <a:ext uri="{FF2B5EF4-FFF2-40B4-BE49-F238E27FC236}">
                <a16:creationId xmlns:a16="http://schemas.microsoft.com/office/drawing/2014/main" id="{E558A9AE-A249-E813-BABA-0D7C32D4B7DC}"/>
              </a:ext>
            </a:extLst>
          </p:cNvPr>
          <p:cNvSpPr txBox="1">
            <a:spLocks noGrp="1"/>
          </p:cNvSpPr>
          <p:nvPr>
            <p:ph type="title"/>
          </p:nvPr>
        </p:nvSpPr>
        <p:spPr/>
        <p:txBody>
          <a:bodyPr/>
          <a:lstStyle/>
          <a:p>
            <a:pPr lvl="0"/>
            <a:r>
              <a:rPr lang="de-DE"/>
              <a:t>Thank you for your kind attention!</a:t>
            </a:r>
            <a:endParaRPr lang="en-US"/>
          </a:p>
        </p:txBody>
      </p:sp>
      <p:pic>
        <p:nvPicPr>
          <p:cNvPr id="4" name="Picture 5">
            <a:extLst>
              <a:ext uri="{FF2B5EF4-FFF2-40B4-BE49-F238E27FC236}">
                <a16:creationId xmlns:a16="http://schemas.microsoft.com/office/drawing/2014/main" id="{C0A6E939-549F-297C-470E-D02CB1E3FFCC}"/>
              </a:ext>
            </a:extLst>
          </p:cNvPr>
          <p:cNvPicPr>
            <a:picLocks noChangeAspect="1"/>
          </p:cNvPicPr>
          <p:nvPr/>
        </p:nvPicPr>
        <p:blipFill>
          <a:blip r:embed="rId2"/>
          <a:stretch>
            <a:fillRect/>
          </a:stretch>
        </p:blipFill>
        <p:spPr>
          <a:xfrm>
            <a:off x="681392" y="1455706"/>
            <a:ext cx="6090434" cy="3182386"/>
          </a:xfrm>
          <a:prstGeom prst="rect">
            <a:avLst/>
          </a:prstGeom>
          <a:noFill/>
          <a:ln cap="flat">
            <a:noFill/>
          </a:ln>
        </p:spPr>
      </p:pic>
      <p:sp>
        <p:nvSpPr>
          <p:cNvPr id="5" name="TextBox 6">
            <a:extLst>
              <a:ext uri="{FF2B5EF4-FFF2-40B4-BE49-F238E27FC236}">
                <a16:creationId xmlns:a16="http://schemas.microsoft.com/office/drawing/2014/main" id="{AC1F8002-8EF2-C89E-F9A6-91A1B07071EC}"/>
              </a:ext>
            </a:extLst>
          </p:cNvPr>
          <p:cNvSpPr txBox="1"/>
          <p:nvPr/>
        </p:nvSpPr>
        <p:spPr>
          <a:xfrm>
            <a:off x="5664250" y="4431246"/>
            <a:ext cx="1184943" cy="246220"/>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FFFFFF"/>
                </a:solidFill>
                <a:uFillTx/>
                <a:latin typeface="Calibri"/>
              </a:rPr>
              <a:t>Adobe Stock Image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10">
    <p:spTree>
      <p:nvGrpSpPr>
        <p:cNvPr id="1" name=""/>
        <p:cNvGrpSpPr/>
        <p:nvPr/>
      </p:nvGrpSpPr>
      <p:grpSpPr>
        <a:xfrm>
          <a:off x="0" y="0"/>
          <a:ext cx="0" cy="0"/>
          <a:chOff x="0" y="0"/>
          <a:chExt cx="0" cy="0"/>
        </a:xfrm>
      </p:grpSpPr>
      <p:sp>
        <p:nvSpPr>
          <p:cNvPr id="2" name="Textplatzhalter 2">
            <a:extLst>
              <a:ext uri="{FF2B5EF4-FFF2-40B4-BE49-F238E27FC236}">
                <a16:creationId xmlns:a16="http://schemas.microsoft.com/office/drawing/2014/main" id="{1DCF7CA8-D515-99C4-B378-5EB46AB65E8C}"/>
              </a:ext>
            </a:extLst>
          </p:cNvPr>
          <p:cNvSpPr txBox="1"/>
          <p:nvPr/>
        </p:nvSpPr>
        <p:spPr>
          <a:xfrm>
            <a:off x="1439997" y="6297701"/>
            <a:ext cx="9768315" cy="480974"/>
          </a:xfrm>
          <a:prstGeom prst="rect">
            <a:avLst/>
          </a:prstGeom>
          <a:noFill/>
          <a:ln cap="flat">
            <a:noFill/>
          </a:ln>
        </p:spPr>
        <p:txBody>
          <a:bodyPr vert="horz" wrap="square" lIns="0" tIns="0" rIns="0" bIns="0" anchor="t" anchorCtr="0" compatLnSpc="1">
            <a:noAutofit/>
          </a:bodyPr>
          <a:lstStyle/>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Univ.-Prof. Dr.-Ing. Prof. h.c. Dr. h.c. Torsten Bertram</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Lehrstuhl für Regelungssystemtechnik</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a:endParaRPr>
          </a:p>
        </p:txBody>
      </p:sp>
      <p:sp>
        <p:nvSpPr>
          <p:cNvPr id="3" name="Titel 4">
            <a:extLst>
              <a:ext uri="{FF2B5EF4-FFF2-40B4-BE49-F238E27FC236}">
                <a16:creationId xmlns:a16="http://schemas.microsoft.com/office/drawing/2014/main" id="{E8778D1F-9B1D-C08B-783C-28499ED16A02}"/>
              </a:ext>
            </a:extLst>
          </p:cNvPr>
          <p:cNvSpPr txBox="1">
            <a:spLocks noGrp="1"/>
          </p:cNvSpPr>
          <p:nvPr>
            <p:ph type="title"/>
          </p:nvPr>
        </p:nvSpPr>
        <p:spPr>
          <a:xfrm>
            <a:off x="1439997" y="5157188"/>
            <a:ext cx="9768324" cy="425479"/>
          </a:xfrm>
        </p:spPr>
        <p:txBody>
          <a:bodyPr/>
          <a:lstStyle/>
          <a:p>
            <a:pPr lvl="0"/>
            <a:r>
              <a:rPr lang="de-DE"/>
              <a:t>Vielen Dank für Ihre Aufmerksamkeit!</a:t>
            </a:r>
            <a:endParaRPr lang="en-US"/>
          </a:p>
        </p:txBody>
      </p:sp>
      <p:pic>
        <p:nvPicPr>
          <p:cNvPr id="4" name="Bildplatzhalter 1">
            <a:extLst>
              <a:ext uri="{FF2B5EF4-FFF2-40B4-BE49-F238E27FC236}">
                <a16:creationId xmlns:a16="http://schemas.microsoft.com/office/drawing/2014/main" id="{653E9597-AEC7-14B9-3231-697E52040B5B}"/>
              </a:ext>
            </a:extLst>
          </p:cNvPr>
          <p:cNvPicPr>
            <a:picLocks noChangeAspect="1"/>
          </p:cNvPicPr>
          <p:nvPr/>
        </p:nvPicPr>
        <p:blipFill>
          <a:blip r:embed="rId2"/>
          <a:srcRect l="3368" t="36179" r="7297" b="4435"/>
          <a:stretch>
            <a:fillRect/>
          </a:stretch>
        </p:blipFill>
        <p:spPr>
          <a:xfrm>
            <a:off x="6881509" y="1530367"/>
            <a:ext cx="2852479" cy="1425604"/>
          </a:xfrm>
          <a:prstGeom prst="rect">
            <a:avLst/>
          </a:prstGeom>
          <a:noFill/>
          <a:ln w="19046" cap="flat">
            <a:solidFill>
              <a:srgbClr val="84B818"/>
            </a:solidFill>
            <a:prstDash val="solid"/>
            <a:miter/>
          </a:ln>
        </p:spPr>
      </p:pic>
      <p:pic>
        <p:nvPicPr>
          <p:cNvPr id="5" name="Grafik 10">
            <a:extLst>
              <a:ext uri="{FF2B5EF4-FFF2-40B4-BE49-F238E27FC236}">
                <a16:creationId xmlns:a16="http://schemas.microsoft.com/office/drawing/2014/main" id="{0C4E6D82-15AC-A227-DD21-8F5A24EE1A3C}"/>
              </a:ext>
            </a:extLst>
          </p:cNvPr>
          <p:cNvPicPr>
            <a:picLocks noChangeAspect="1"/>
          </p:cNvPicPr>
          <p:nvPr/>
        </p:nvPicPr>
        <p:blipFill>
          <a:blip r:embed="rId3"/>
          <a:srcRect l="12243" t="15158" r="11853" b="14796"/>
          <a:stretch>
            <a:fillRect/>
          </a:stretch>
        </p:blipFill>
        <p:spPr>
          <a:xfrm>
            <a:off x="6881500" y="3139217"/>
            <a:ext cx="2852479" cy="1426756"/>
          </a:xfrm>
          <a:prstGeom prst="rect">
            <a:avLst/>
          </a:prstGeom>
          <a:noFill/>
          <a:ln w="19046" cap="flat">
            <a:solidFill>
              <a:srgbClr val="84B818"/>
            </a:solidFill>
            <a:prstDash val="solid"/>
            <a:rou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11">
    <p:spTree>
      <p:nvGrpSpPr>
        <p:cNvPr id="1" name=""/>
        <p:cNvGrpSpPr/>
        <p:nvPr/>
      </p:nvGrpSpPr>
      <p:grpSpPr>
        <a:xfrm>
          <a:off x="0" y="0"/>
          <a:ext cx="0" cy="0"/>
          <a:chOff x="0" y="0"/>
          <a:chExt cx="0" cy="0"/>
        </a:xfrm>
      </p:grpSpPr>
      <p:sp>
        <p:nvSpPr>
          <p:cNvPr id="2" name="Textplatzhalter 2">
            <a:extLst>
              <a:ext uri="{FF2B5EF4-FFF2-40B4-BE49-F238E27FC236}">
                <a16:creationId xmlns:a16="http://schemas.microsoft.com/office/drawing/2014/main" id="{814934FA-31D8-683C-C1AA-9C629EA6076A}"/>
              </a:ext>
            </a:extLst>
          </p:cNvPr>
          <p:cNvSpPr txBox="1"/>
          <p:nvPr/>
        </p:nvSpPr>
        <p:spPr>
          <a:xfrm>
            <a:off x="1439997" y="6297701"/>
            <a:ext cx="9768315" cy="480974"/>
          </a:xfrm>
          <a:prstGeom prst="rect">
            <a:avLst/>
          </a:prstGeom>
          <a:noFill/>
          <a:ln cap="flat">
            <a:noFill/>
          </a:ln>
        </p:spPr>
        <p:txBody>
          <a:bodyPr vert="horz" wrap="square" lIns="0" tIns="0" rIns="0" bIns="0" anchor="t" anchorCtr="0" compatLnSpc="1">
            <a:noAutofit/>
          </a:bodyPr>
          <a:lstStyle/>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Univ.-Prof. Dr.-Ing. Prof. h.c. Dr. h.c. Torsten Bertram</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Institute of Control Theory and Systems Engineering</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a:endParaRPr>
          </a:p>
        </p:txBody>
      </p:sp>
      <p:sp>
        <p:nvSpPr>
          <p:cNvPr id="3" name="Titel 4">
            <a:extLst>
              <a:ext uri="{FF2B5EF4-FFF2-40B4-BE49-F238E27FC236}">
                <a16:creationId xmlns:a16="http://schemas.microsoft.com/office/drawing/2014/main" id="{07B0149F-8E8F-1B66-1CE1-F295576D831E}"/>
              </a:ext>
            </a:extLst>
          </p:cNvPr>
          <p:cNvSpPr txBox="1">
            <a:spLocks noGrp="1"/>
          </p:cNvSpPr>
          <p:nvPr>
            <p:ph type="title"/>
          </p:nvPr>
        </p:nvSpPr>
        <p:spPr/>
        <p:txBody>
          <a:bodyPr/>
          <a:lstStyle/>
          <a:p>
            <a:pPr lvl="0"/>
            <a:r>
              <a:rPr lang="de-DE"/>
              <a:t>Thank you for your kind attention!</a:t>
            </a:r>
            <a:endParaRPr lang="en-US"/>
          </a:p>
        </p:txBody>
      </p:sp>
      <p:pic>
        <p:nvPicPr>
          <p:cNvPr id="4" name="Grafik 13">
            <a:extLst>
              <a:ext uri="{FF2B5EF4-FFF2-40B4-BE49-F238E27FC236}">
                <a16:creationId xmlns:a16="http://schemas.microsoft.com/office/drawing/2014/main" id="{AA61B2CD-F95B-78F5-F353-6C17641CA35D}"/>
              </a:ext>
            </a:extLst>
          </p:cNvPr>
          <p:cNvPicPr>
            <a:picLocks noChangeAspect="1"/>
          </p:cNvPicPr>
          <p:nvPr/>
        </p:nvPicPr>
        <p:blipFill>
          <a:blip r:embed="rId2"/>
          <a:stretch>
            <a:fillRect/>
          </a:stretch>
        </p:blipFill>
        <p:spPr>
          <a:xfrm>
            <a:off x="6914354" y="3188759"/>
            <a:ext cx="2851154" cy="1425577"/>
          </a:xfrm>
          <a:prstGeom prst="rect">
            <a:avLst/>
          </a:prstGeom>
          <a:noFill/>
          <a:ln w="19046" cap="flat">
            <a:solidFill>
              <a:srgbClr val="84B818"/>
            </a:solidFill>
            <a:prstDash val="solid"/>
            <a:miter/>
          </a:ln>
        </p:spPr>
      </p:pic>
      <p:pic>
        <p:nvPicPr>
          <p:cNvPr id="5" name="Bildplatzhalter 1">
            <a:extLst>
              <a:ext uri="{FF2B5EF4-FFF2-40B4-BE49-F238E27FC236}">
                <a16:creationId xmlns:a16="http://schemas.microsoft.com/office/drawing/2014/main" id="{30570036-27F0-8F17-2B9E-B417A8F65496}"/>
              </a:ext>
            </a:extLst>
          </p:cNvPr>
          <p:cNvPicPr>
            <a:picLocks noChangeAspect="1"/>
          </p:cNvPicPr>
          <p:nvPr/>
        </p:nvPicPr>
        <p:blipFill>
          <a:blip r:embed="rId3"/>
          <a:srcRect l="624" t="6828" b="4761"/>
          <a:stretch>
            <a:fillRect/>
          </a:stretch>
        </p:blipFill>
        <p:spPr>
          <a:xfrm>
            <a:off x="6880466" y="1530367"/>
            <a:ext cx="2851144" cy="1426089"/>
          </a:xfrm>
          <a:prstGeom prst="rect">
            <a:avLst/>
          </a:prstGeom>
          <a:noFill/>
          <a:ln w="19046" cap="flat">
            <a:solidFill>
              <a:srgbClr val="84B818"/>
            </a:solidFill>
            <a:prstDash val="solid"/>
            <a:miter/>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8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F413D-8240-735B-2EE0-BABFB581A70B}"/>
              </a:ext>
            </a:extLst>
          </p:cNvPr>
          <p:cNvSpPr txBox="1">
            <a:spLocks noGrp="1"/>
          </p:cNvSpPr>
          <p:nvPr>
            <p:ph type="title"/>
          </p:nvPr>
        </p:nvSpPr>
        <p:spPr/>
        <p:txBody>
          <a:bodyPr/>
          <a:lstStyle/>
          <a:p>
            <a:pPr lvl="0"/>
            <a:r>
              <a:rPr lang="de-DE"/>
              <a:t>Das Corporate Design der TU Dortmund</a:t>
            </a:r>
            <a:endParaRPr lang="en-US"/>
          </a:p>
        </p:txBody>
      </p:sp>
      <p:sp>
        <p:nvSpPr>
          <p:cNvPr id="3" name="Content Placeholder 2">
            <a:extLst>
              <a:ext uri="{FF2B5EF4-FFF2-40B4-BE49-F238E27FC236}">
                <a16:creationId xmlns:a16="http://schemas.microsoft.com/office/drawing/2014/main" id="{EA21042E-C9B8-D384-361B-BC25209A6E31}"/>
              </a:ext>
            </a:extLst>
          </p:cNvPr>
          <p:cNvSpPr txBox="1">
            <a:spLocks noGrp="1"/>
          </p:cNvSpPr>
          <p:nvPr>
            <p:ph idx="1"/>
          </p:nvPr>
        </p:nvSpPr>
        <p:spPr/>
        <p:txBody>
          <a:bodyPr/>
          <a:lstStyle/>
          <a:p>
            <a:pPr lvl="0"/>
            <a:r>
              <a:rPr lang="en-US">
                <a:hlinkClick r:id="rId2"/>
              </a:rPr>
              <a:t>https://itmc.tu-dortmund.de/unsere-services/medien-services/grafik/design/corporate-design/</a:t>
            </a:r>
            <a:endParaRPr lang="en-US"/>
          </a:p>
          <a:p>
            <a:pPr lvl="0"/>
            <a:endParaRPr lang="en-US"/>
          </a:p>
          <a:p>
            <a:pPr lvl="0"/>
            <a:r>
              <a:rPr lang="de-DE"/>
              <a:t>Vorlagen: </a:t>
            </a:r>
            <a:r>
              <a:rPr lang="en-US">
                <a:hlinkClick r:id="rId3"/>
              </a:rPr>
              <a:t>https://service.tu-dortmund.de/group/intra/corporate-design</a:t>
            </a:r>
            <a:endParaRPr lang="en-US"/>
          </a:p>
          <a:p>
            <a:pPr lvl="0"/>
            <a:endParaRPr lang="en-US"/>
          </a:p>
          <a:p>
            <a:pPr lvl="0"/>
            <a:endParaRPr lang="en-US"/>
          </a:p>
        </p:txBody>
      </p:sp>
      <p:pic>
        <p:nvPicPr>
          <p:cNvPr id="4" name="Picture 3">
            <a:extLst>
              <a:ext uri="{FF2B5EF4-FFF2-40B4-BE49-F238E27FC236}">
                <a16:creationId xmlns:a16="http://schemas.microsoft.com/office/drawing/2014/main" id="{DB5A0F12-7092-CDFA-314D-35377565C0D7}"/>
              </a:ext>
            </a:extLst>
          </p:cNvPr>
          <p:cNvPicPr>
            <a:picLocks noChangeAspect="1"/>
          </p:cNvPicPr>
          <p:nvPr/>
        </p:nvPicPr>
        <p:blipFill>
          <a:blip r:embed="rId4"/>
          <a:stretch>
            <a:fillRect/>
          </a:stretch>
        </p:blipFill>
        <p:spPr>
          <a:xfrm>
            <a:off x="2927643" y="2507687"/>
            <a:ext cx="6197711" cy="3729627"/>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13">
    <p:spTree>
      <p:nvGrpSpPr>
        <p:cNvPr id="1" name=""/>
        <p:cNvGrpSpPr/>
        <p:nvPr/>
      </p:nvGrpSpPr>
      <p:grpSpPr>
        <a:xfrm>
          <a:off x="0" y="0"/>
          <a:ext cx="0" cy="0"/>
          <a:chOff x="0" y="0"/>
          <a:chExt cx="0" cy="0"/>
        </a:xfrm>
      </p:grpSpPr>
      <p:sp>
        <p:nvSpPr>
          <p:cNvPr id="2" name="Textplatzhalter 2">
            <a:extLst>
              <a:ext uri="{FF2B5EF4-FFF2-40B4-BE49-F238E27FC236}">
                <a16:creationId xmlns:a16="http://schemas.microsoft.com/office/drawing/2014/main" id="{AA5A82DB-B69B-9745-7FBC-CF68860ADD96}"/>
              </a:ext>
            </a:extLst>
          </p:cNvPr>
          <p:cNvSpPr txBox="1"/>
          <p:nvPr/>
        </p:nvSpPr>
        <p:spPr>
          <a:xfrm>
            <a:off x="1439997" y="6297701"/>
            <a:ext cx="9768315" cy="480974"/>
          </a:xfrm>
          <a:prstGeom prst="rect">
            <a:avLst/>
          </a:prstGeom>
          <a:noFill/>
          <a:ln cap="flat">
            <a:noFill/>
          </a:ln>
        </p:spPr>
        <p:txBody>
          <a:bodyPr vert="horz" wrap="square" lIns="0" tIns="0" rIns="0" bIns="0" anchor="t" anchorCtr="0" compatLnSpc="1">
            <a:noAutofit/>
          </a:bodyPr>
          <a:lstStyle/>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Univ.-Prof. Dr.-Ing. Prof. h.c. Dr. h.c. Torsten Bertram</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r>
              <a:rPr lang="en-US" sz="1500" b="0" i="0" u="none" strike="noStrike" kern="1200" cap="none" spc="0" baseline="0">
                <a:solidFill>
                  <a:srgbClr val="000000"/>
                </a:solidFill>
                <a:uFillTx/>
                <a:latin typeface="Arial"/>
              </a:rPr>
              <a:t>Institute of Control Theory and Systems Engineering</a:t>
            </a:r>
          </a:p>
          <a:p>
            <a:pPr marL="342900" marR="0" lvl="0" indent="-342900" algn="l" defTabSz="914400" rtl="0" fontAlgn="auto" hangingPunct="0">
              <a:lnSpc>
                <a:spcPct val="100000"/>
              </a:lnSpc>
              <a:spcBef>
                <a:spcPts val="400"/>
              </a:spcBef>
              <a:spcAft>
                <a:spcPts val="0"/>
              </a:spcAft>
              <a:buNone/>
              <a:tabLst/>
              <a:defRPr sz="1800" b="0" i="0" u="none" strike="noStrike" kern="0" cap="none" spc="0" baseline="0">
                <a:solidFill>
                  <a:srgbClr val="000000"/>
                </a:solidFill>
                <a:uFillTx/>
              </a:defRPr>
            </a:pPr>
            <a:endParaRPr lang="en-US" sz="1500" b="0" i="0" u="none" strike="noStrike" kern="1200" cap="none" spc="0" baseline="0">
              <a:solidFill>
                <a:srgbClr val="000000"/>
              </a:solidFill>
              <a:uFillTx/>
              <a:latin typeface="Arial"/>
            </a:endParaRPr>
          </a:p>
        </p:txBody>
      </p:sp>
      <p:sp>
        <p:nvSpPr>
          <p:cNvPr id="3" name="Titel 4">
            <a:extLst>
              <a:ext uri="{FF2B5EF4-FFF2-40B4-BE49-F238E27FC236}">
                <a16:creationId xmlns:a16="http://schemas.microsoft.com/office/drawing/2014/main" id="{B451F24B-E622-20DA-C4C9-5EDC0FE3A2AD}"/>
              </a:ext>
            </a:extLst>
          </p:cNvPr>
          <p:cNvSpPr txBox="1">
            <a:spLocks noGrp="1"/>
          </p:cNvSpPr>
          <p:nvPr>
            <p:ph type="title"/>
          </p:nvPr>
        </p:nvSpPr>
        <p:spPr/>
        <p:txBody>
          <a:bodyPr/>
          <a:lstStyle/>
          <a:p>
            <a:pPr lvl="0"/>
            <a:r>
              <a:rPr lang="de-DE"/>
              <a:t>Thank you for your kind attention!</a:t>
            </a:r>
            <a:endParaRPr lang="en-US"/>
          </a:p>
        </p:txBody>
      </p:sp>
      <p:pic>
        <p:nvPicPr>
          <p:cNvPr id="4" name="Picture 4" descr="Folienbilder3">
            <a:extLst>
              <a:ext uri="{FF2B5EF4-FFF2-40B4-BE49-F238E27FC236}">
                <a16:creationId xmlns:a16="http://schemas.microsoft.com/office/drawing/2014/main" id="{FCBCD37B-F29B-E859-5DDE-3C4259B283BC}"/>
              </a:ext>
            </a:extLst>
          </p:cNvPr>
          <p:cNvPicPr>
            <a:picLocks noChangeAspect="1"/>
          </p:cNvPicPr>
          <p:nvPr/>
        </p:nvPicPr>
        <p:blipFill>
          <a:blip r:embed="rId2"/>
          <a:srcRect/>
          <a:stretch>
            <a:fillRect/>
          </a:stretch>
        </p:blipFill>
        <p:spPr>
          <a:xfrm>
            <a:off x="6888641" y="3141658"/>
            <a:ext cx="2116141" cy="1439859"/>
          </a:xfrm>
          <a:prstGeom prst="rect">
            <a:avLst/>
          </a:prstGeom>
          <a:noFill/>
          <a:ln w="19046" cap="flat">
            <a:solidFill>
              <a:srgbClr val="84B818"/>
            </a:solidFill>
            <a:prstDash val="solid"/>
            <a:miter/>
          </a:ln>
        </p:spPr>
      </p:pic>
      <p:grpSp>
        <p:nvGrpSpPr>
          <p:cNvPr id="5" name="Gruppieren 1">
            <a:extLst>
              <a:ext uri="{FF2B5EF4-FFF2-40B4-BE49-F238E27FC236}">
                <a16:creationId xmlns:a16="http://schemas.microsoft.com/office/drawing/2014/main" id="{D15F86AF-2402-68D3-3D27-0559157C900F}"/>
              </a:ext>
            </a:extLst>
          </p:cNvPr>
          <p:cNvGrpSpPr/>
          <p:nvPr/>
        </p:nvGrpSpPr>
        <p:grpSpPr>
          <a:xfrm>
            <a:off x="6887050" y="1527176"/>
            <a:ext cx="2117722" cy="1425577"/>
            <a:chOff x="6887050" y="1527176"/>
            <a:chExt cx="2117722" cy="1425577"/>
          </a:xfrm>
        </p:grpSpPr>
        <p:pic>
          <p:nvPicPr>
            <p:cNvPr id="6" name="Picture 8" descr="\\dc1\public\Bilder\2006_Mundo\_DSC0972 Kopie.01.jpg">
              <a:extLst>
                <a:ext uri="{FF2B5EF4-FFF2-40B4-BE49-F238E27FC236}">
                  <a16:creationId xmlns:a16="http://schemas.microsoft.com/office/drawing/2014/main" id="{8F4576D4-8518-9406-AA18-6F54E196FD78}"/>
                </a:ext>
              </a:extLst>
            </p:cNvPr>
            <p:cNvPicPr>
              <a:picLocks noChangeAspect="1"/>
            </p:cNvPicPr>
            <p:nvPr/>
          </p:nvPicPr>
          <p:blipFill>
            <a:blip r:embed="rId3"/>
            <a:srcRect/>
            <a:stretch>
              <a:fillRect/>
            </a:stretch>
          </p:blipFill>
          <p:spPr>
            <a:xfrm>
              <a:off x="6887050" y="1527176"/>
              <a:ext cx="2117722" cy="1425577"/>
            </a:xfrm>
            <a:prstGeom prst="rect">
              <a:avLst/>
            </a:prstGeom>
            <a:noFill/>
            <a:ln w="19046" cap="flat">
              <a:solidFill>
                <a:srgbClr val="84B818"/>
              </a:solidFill>
              <a:prstDash val="solid"/>
              <a:miter/>
            </a:ln>
          </p:spPr>
        </p:pic>
        <p:pic>
          <p:nvPicPr>
            <p:cNvPr id="7" name="Picture 8" descr="\\dc1\public\Bilder\2006_Mundo\_DSC0972 Kopie.01.jpg">
              <a:extLst>
                <a:ext uri="{FF2B5EF4-FFF2-40B4-BE49-F238E27FC236}">
                  <a16:creationId xmlns:a16="http://schemas.microsoft.com/office/drawing/2014/main" id="{31CA4B75-DA6E-543E-A895-F77509DCB079}"/>
                </a:ext>
              </a:extLst>
            </p:cNvPr>
            <p:cNvPicPr>
              <a:picLocks noChangeAspect="1"/>
            </p:cNvPicPr>
            <p:nvPr/>
          </p:nvPicPr>
          <p:blipFill>
            <a:blip r:embed="rId4"/>
            <a:srcRect/>
            <a:stretch>
              <a:fillRect/>
            </a:stretch>
          </p:blipFill>
          <p:spPr>
            <a:xfrm>
              <a:off x="8090099" y="1756608"/>
              <a:ext cx="584237" cy="1196144"/>
            </a:xfrm>
            <a:prstGeom prst="rect">
              <a:avLst/>
            </a:prstGeom>
            <a:noFill/>
            <a:ln w="19046" cap="flat">
              <a:solidFill>
                <a:srgbClr val="000000"/>
              </a:solidFill>
              <a:prstDash val="solid"/>
              <a:miter/>
            </a:ln>
          </p:spPr>
        </p:pic>
        <p:pic>
          <p:nvPicPr>
            <p:cNvPr id="8" name="Picture 8" descr="\\dc1\public\Bilder\2006_Mundo\_DSC0972 Kopie.01.jpg">
              <a:extLst>
                <a:ext uri="{FF2B5EF4-FFF2-40B4-BE49-F238E27FC236}">
                  <a16:creationId xmlns:a16="http://schemas.microsoft.com/office/drawing/2014/main" id="{176CAC79-DD87-012C-03AA-340A2EEEBB53}"/>
                </a:ext>
              </a:extLst>
            </p:cNvPr>
            <p:cNvPicPr>
              <a:picLocks noChangeAspect="1"/>
            </p:cNvPicPr>
            <p:nvPr/>
          </p:nvPicPr>
          <p:blipFill>
            <a:blip r:embed="rId5"/>
            <a:srcRect/>
            <a:stretch>
              <a:fillRect/>
            </a:stretch>
          </p:blipFill>
          <p:spPr>
            <a:xfrm>
              <a:off x="8309527" y="1758217"/>
              <a:ext cx="313602" cy="437805"/>
            </a:xfrm>
            <a:prstGeom prst="rect">
              <a:avLst/>
            </a:prstGeom>
            <a:noFill/>
            <a:ln w="19046" cap="flat">
              <a:solidFill>
                <a:srgbClr val="000000"/>
              </a:solidFill>
              <a:prstDash val="solid"/>
              <a:miter/>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8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0EB3310-A78B-DC55-267D-42288232107A}"/>
              </a:ext>
            </a:extLst>
          </p:cNvPr>
          <p:cNvSpPr txBox="1">
            <a:spLocks noGrp="1"/>
          </p:cNvSpPr>
          <p:nvPr>
            <p:ph type="title"/>
          </p:nvPr>
        </p:nvSpPr>
        <p:spPr/>
        <p:txBody>
          <a:bodyPr/>
          <a:lstStyle/>
          <a:p>
            <a:pPr lvl="0"/>
            <a:r>
              <a:rPr lang="de-DE"/>
              <a:t>Outline</a:t>
            </a:r>
            <a:endParaRPr lang="en-US"/>
          </a:p>
        </p:txBody>
      </p:sp>
      <p:sp>
        <p:nvSpPr>
          <p:cNvPr id="3" name="Textplatzhalter 2">
            <a:extLst>
              <a:ext uri="{FF2B5EF4-FFF2-40B4-BE49-F238E27FC236}">
                <a16:creationId xmlns:a16="http://schemas.microsoft.com/office/drawing/2014/main" id="{F634C7CB-682D-2E2E-61A8-537539BD73E8}"/>
              </a:ext>
            </a:extLst>
          </p:cNvPr>
          <p:cNvSpPr txBox="1">
            <a:spLocks noGrp="1"/>
          </p:cNvSpPr>
          <p:nvPr>
            <p:ph type="body" idx="4294967295"/>
          </p:nvPr>
        </p:nvSpPr>
        <p:spPr>
          <a:xfrm>
            <a:off x="1414796" y="1384273"/>
            <a:ext cx="8280001" cy="584191"/>
          </a:xfrm>
        </p:spPr>
        <p:txBody>
          <a:bodyPr/>
          <a:lstStyle/>
          <a:p>
            <a:pPr marL="457200" lvl="0" indent="-457200" hangingPunct="0">
              <a:spcBef>
                <a:spcPts val="0"/>
              </a:spcBef>
              <a:spcAft>
                <a:spcPts val="1100"/>
              </a:spcAft>
              <a:buNone/>
            </a:pPr>
            <a:r>
              <a:rPr lang="en-US" b="1" kern="1200">
                <a:solidFill>
                  <a:srgbClr val="84B818"/>
                </a:solidFill>
              </a:rPr>
              <a:t>Introduction and Problem Statement</a:t>
            </a:r>
          </a:p>
          <a:p>
            <a:pPr marL="457200" lvl="0" indent="-457200" hangingPunct="0">
              <a:spcBef>
                <a:spcPts val="0"/>
              </a:spcBef>
              <a:spcAft>
                <a:spcPts val="1100"/>
              </a:spcAft>
              <a:buNone/>
            </a:pPr>
            <a:endParaRPr lang="en-US" b="1" kern="1200">
              <a:solidFill>
                <a:srgbClr val="84B818"/>
              </a:solidFill>
            </a:endParaRPr>
          </a:p>
        </p:txBody>
      </p:sp>
      <p:sp>
        <p:nvSpPr>
          <p:cNvPr id="4" name="Textplatzhalter 3">
            <a:extLst>
              <a:ext uri="{FF2B5EF4-FFF2-40B4-BE49-F238E27FC236}">
                <a16:creationId xmlns:a16="http://schemas.microsoft.com/office/drawing/2014/main" id="{81DB388F-A42A-E308-986B-D8D765C2A671}"/>
              </a:ext>
            </a:extLst>
          </p:cNvPr>
          <p:cNvSpPr txBox="1">
            <a:spLocks noGrp="1"/>
          </p:cNvSpPr>
          <p:nvPr>
            <p:ph type="body" idx="4294967295"/>
          </p:nvPr>
        </p:nvSpPr>
        <p:spPr>
          <a:xfrm>
            <a:off x="1415482" y="2151061"/>
            <a:ext cx="8280001" cy="584191"/>
          </a:xfrm>
        </p:spPr>
        <p:txBody>
          <a:bodyPr/>
          <a:lstStyle/>
          <a:p>
            <a:pPr marL="457200" lvl="0" indent="-457200" hangingPunct="0">
              <a:spcBef>
                <a:spcPts val="0"/>
              </a:spcBef>
              <a:spcAft>
                <a:spcPts val="1100"/>
              </a:spcAft>
              <a:buNone/>
            </a:pPr>
            <a:r>
              <a:rPr lang="de-DE" b="1" kern="1200"/>
              <a:t>Objectives</a:t>
            </a:r>
          </a:p>
        </p:txBody>
      </p:sp>
      <p:sp>
        <p:nvSpPr>
          <p:cNvPr id="5" name="Textplatzhalter 6">
            <a:extLst>
              <a:ext uri="{FF2B5EF4-FFF2-40B4-BE49-F238E27FC236}">
                <a16:creationId xmlns:a16="http://schemas.microsoft.com/office/drawing/2014/main" id="{7D6C2C58-9A4A-4109-11F2-4C0260C9DDE0}"/>
              </a:ext>
            </a:extLst>
          </p:cNvPr>
          <p:cNvSpPr txBox="1">
            <a:spLocks noGrp="1"/>
          </p:cNvSpPr>
          <p:nvPr>
            <p:ph type="body" idx="4294967295"/>
          </p:nvPr>
        </p:nvSpPr>
        <p:spPr>
          <a:xfrm>
            <a:off x="1415482" y="2881301"/>
            <a:ext cx="8280001" cy="584191"/>
          </a:xfrm>
        </p:spPr>
        <p:txBody>
          <a:bodyPr/>
          <a:lstStyle/>
          <a:p>
            <a:pPr marL="457200" lvl="0" indent="-457200" hangingPunct="0">
              <a:spcBef>
                <a:spcPts val="0"/>
              </a:spcBef>
              <a:spcAft>
                <a:spcPts val="1100"/>
              </a:spcAft>
              <a:buNone/>
            </a:pPr>
            <a:r>
              <a:rPr lang="en-US" b="1" kern="1200"/>
              <a:t>Methodology</a:t>
            </a:r>
          </a:p>
          <a:p>
            <a:pPr marL="457200" lvl="0" indent="-457200" hangingPunct="0">
              <a:spcBef>
                <a:spcPts val="0"/>
              </a:spcBef>
              <a:spcAft>
                <a:spcPts val="1100"/>
              </a:spcAft>
              <a:buNone/>
            </a:pPr>
            <a:endParaRPr lang="en-US" b="1" kern="1200"/>
          </a:p>
        </p:txBody>
      </p:sp>
      <p:sp>
        <p:nvSpPr>
          <p:cNvPr id="6" name="Text Placeholder 4">
            <a:extLst>
              <a:ext uri="{FF2B5EF4-FFF2-40B4-BE49-F238E27FC236}">
                <a16:creationId xmlns:a16="http://schemas.microsoft.com/office/drawing/2014/main" id="{06E28736-0318-B01C-B209-7EC162D0FAA7}"/>
              </a:ext>
            </a:extLst>
          </p:cNvPr>
          <p:cNvSpPr txBox="1">
            <a:spLocks noGrp="1"/>
          </p:cNvSpPr>
          <p:nvPr>
            <p:ph type="body" idx="4294967295"/>
          </p:nvPr>
        </p:nvSpPr>
        <p:spPr>
          <a:xfrm>
            <a:off x="1415482" y="3611569"/>
            <a:ext cx="8280001" cy="584191"/>
          </a:xfrm>
        </p:spPr>
        <p:txBody>
          <a:bodyPr/>
          <a:lstStyle/>
          <a:p>
            <a:pPr marL="457200" lvl="0" indent="-457200" hangingPunct="0">
              <a:spcBef>
                <a:spcPts val="0"/>
              </a:spcBef>
              <a:spcAft>
                <a:spcPts val="1100"/>
              </a:spcAft>
              <a:buNone/>
            </a:pPr>
            <a:r>
              <a:rPr lang="de-DE" b="1" kern="1200"/>
              <a:t> </a:t>
            </a:r>
            <a:r>
              <a:rPr lang="en-IN" b="1" kern="1200"/>
              <a:t>Experiment Implementation</a:t>
            </a:r>
          </a:p>
          <a:p>
            <a:pPr marL="457200" lvl="0" indent="-457200" hangingPunct="0">
              <a:spcBef>
                <a:spcPts val="0"/>
              </a:spcBef>
              <a:spcAft>
                <a:spcPts val="1100"/>
              </a:spcAft>
              <a:buNone/>
            </a:pPr>
            <a:endParaRPr lang="de-DE" b="1" kern="1200"/>
          </a:p>
        </p:txBody>
      </p:sp>
      <p:sp>
        <p:nvSpPr>
          <p:cNvPr id="7" name="TextBox 15">
            <a:extLst>
              <a:ext uri="{FF2B5EF4-FFF2-40B4-BE49-F238E27FC236}">
                <a16:creationId xmlns:a16="http://schemas.microsoft.com/office/drawing/2014/main" id="{E089B0BF-183F-BDCB-6C24-8677F25AC804}"/>
              </a:ext>
            </a:extLst>
          </p:cNvPr>
          <p:cNvSpPr txBox="1"/>
          <p:nvPr/>
        </p:nvSpPr>
        <p:spPr>
          <a:xfrm>
            <a:off x="1414796" y="4568305"/>
            <a:ext cx="6110285" cy="430883"/>
          </a:xfrm>
          <a:prstGeom prst="rect">
            <a:avLst/>
          </a:prstGeom>
          <a:noFill/>
          <a:ln cap="flat">
            <a:noFill/>
          </a:ln>
        </p:spPr>
        <p:txBody>
          <a:bodyPr vert="horz" wrap="square" lIns="91440" tIns="45720" rIns="91440" bIns="45720" anchor="t" anchorCtr="0" compatLnSpc="1">
            <a:spAutoFit/>
          </a:bodyPr>
          <a:lstStyle/>
          <a:p>
            <a:pPr marL="457200" marR="0" lvl="0" indent="-457200" algn="l" defTabSz="914400" rtl="0" fontAlgn="auto" hangingPunct="0">
              <a:lnSpc>
                <a:spcPct val="100000"/>
              </a:lnSpc>
              <a:spcBef>
                <a:spcPts val="0"/>
              </a:spcBef>
              <a:spcAft>
                <a:spcPts val="1100"/>
              </a:spcAft>
              <a:buNone/>
              <a:tabLst/>
              <a:defRPr sz="1800" b="0" i="0" u="none" strike="noStrike" kern="0" cap="none" spc="0" baseline="0">
                <a:solidFill>
                  <a:srgbClr val="000000"/>
                </a:solidFill>
                <a:uFillTx/>
              </a:defRPr>
            </a:pPr>
            <a:r>
              <a:rPr lang="en-GB" sz="2200" b="1" i="0" u="none" strike="noStrike" kern="1200" cap="none" spc="0" baseline="0">
                <a:solidFill>
                  <a:srgbClr val="000000"/>
                </a:solidFill>
                <a:uFillTx/>
                <a:latin typeface="Arial" pitchFamily="34"/>
                <a:cs typeface="Arial" pitchFamily="34"/>
              </a:rPr>
              <a:t>Remaining Task</a:t>
            </a:r>
            <a:endParaRPr lang="en-IN" sz="2200" b="1" i="0" u="none" strike="noStrike" kern="1200" cap="none" spc="0" baseline="0">
              <a:solidFill>
                <a:srgbClr val="000000"/>
              </a:solidFill>
              <a:uFillTx/>
              <a:latin typeface="Arial" pitchFamily="34"/>
              <a:cs typeface="Arial" pitchFamily="3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35900-7996-ABEF-B770-DCF52CFA0E83}"/>
              </a:ext>
            </a:extLst>
          </p:cNvPr>
          <p:cNvSpPr txBox="1">
            <a:spLocks noGrp="1"/>
          </p:cNvSpPr>
          <p:nvPr>
            <p:ph type="title"/>
          </p:nvPr>
        </p:nvSpPr>
        <p:spPr/>
        <p:txBody>
          <a:bodyPr/>
          <a:lstStyle/>
          <a:p>
            <a:pPr lvl="0"/>
            <a:r>
              <a:rPr lang="en-GB"/>
              <a:t>Introduction</a:t>
            </a:r>
            <a:endParaRPr lang="en-DE"/>
          </a:p>
        </p:txBody>
      </p:sp>
      <p:pic>
        <p:nvPicPr>
          <p:cNvPr id="3" name="Content Placeholder 3">
            <a:extLst>
              <a:ext uri="{FF2B5EF4-FFF2-40B4-BE49-F238E27FC236}">
                <a16:creationId xmlns:a16="http://schemas.microsoft.com/office/drawing/2014/main" id="{783C98D5-110B-5F8D-B524-C03BAB4C8E5E}"/>
              </a:ext>
            </a:extLst>
          </p:cNvPr>
          <p:cNvPicPr>
            <a:picLocks noGrp="1" noChangeAspect="1"/>
          </p:cNvPicPr>
          <p:nvPr>
            <p:ph idx="1"/>
          </p:nvPr>
        </p:nvPicPr>
        <p:blipFill>
          <a:blip r:embed="rId5"/>
          <a:stretch>
            <a:fillRect/>
          </a:stretch>
        </p:blipFill>
        <p:spPr>
          <a:xfrm>
            <a:off x="7021906" y="1856826"/>
            <a:ext cx="5066379" cy="3391491"/>
          </a:xfrm>
        </p:spPr>
      </p:pic>
      <p:sp>
        <p:nvSpPr>
          <p:cNvPr id="4" name="TextBox 4">
            <a:extLst>
              <a:ext uri="{FF2B5EF4-FFF2-40B4-BE49-F238E27FC236}">
                <a16:creationId xmlns:a16="http://schemas.microsoft.com/office/drawing/2014/main" id="{8352B2CD-790A-A627-83B1-758EC5D04AF0}"/>
              </a:ext>
            </a:extLst>
          </p:cNvPr>
          <p:cNvSpPr txBox="1"/>
          <p:nvPr/>
        </p:nvSpPr>
        <p:spPr>
          <a:xfrm>
            <a:off x="8347347" y="5343022"/>
            <a:ext cx="3206325" cy="353945"/>
          </a:xfrm>
          <a:prstGeom prst="rect">
            <a:avLst/>
          </a:prstGeom>
          <a:noFill/>
          <a:ln cap="flat">
            <a:noFill/>
          </a:ln>
        </p:spPr>
        <p:txBody>
          <a:bodyPr vert="horz" wrap="non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Arial" pitchFamily="34"/>
              </a:rPr>
              <a:t>Human robot collaboration in industrial assembly task</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700" b="0" i="0" u="none" strike="noStrike" kern="1200" cap="none" spc="0" baseline="0">
                <a:solidFill>
                  <a:srgbClr val="000000"/>
                </a:solidFill>
                <a:uFillTx/>
                <a:latin typeface="Arial" pitchFamily="34"/>
              </a:rPr>
              <a:t>https://link.springer.com/article/10.1007/s00170-020-05363-1</a:t>
            </a:r>
            <a:endParaRPr lang="en-DE" sz="700" b="0" i="0" u="none" strike="noStrike" kern="1200" cap="none" spc="0" baseline="0">
              <a:solidFill>
                <a:srgbClr val="000000"/>
              </a:solidFill>
              <a:uFillTx/>
              <a:latin typeface="Arial" pitchFamily="34"/>
            </a:endParaRPr>
          </a:p>
        </p:txBody>
      </p:sp>
      <p:sp>
        <p:nvSpPr>
          <p:cNvPr id="5" name="TextBox 5">
            <a:extLst>
              <a:ext uri="{FF2B5EF4-FFF2-40B4-BE49-F238E27FC236}">
                <a16:creationId xmlns:a16="http://schemas.microsoft.com/office/drawing/2014/main" id="{18419681-A3D9-31A2-8CD6-9EF59D24ED36}"/>
              </a:ext>
            </a:extLst>
          </p:cNvPr>
          <p:cNvSpPr txBox="1"/>
          <p:nvPr/>
        </p:nvSpPr>
        <p:spPr>
          <a:xfrm>
            <a:off x="-3198479" y="874202"/>
            <a:ext cx="8323801" cy="369335"/>
          </a:xfrm>
          <a:prstGeom prst="rect">
            <a:avLst/>
          </a:prstGeom>
          <a:noFill/>
          <a:ln cap="flat">
            <a:noFill/>
          </a:ln>
        </p:spPr>
        <p:txBody>
          <a:bodyPr vert="horz" wrap="square" lIns="91440" tIns="45720" rIns="91440" bIns="45720" anchor="t" anchorCtr="1"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Arial" pitchFamily="34"/>
              </a:rPr>
              <a:t> </a:t>
            </a:r>
            <a:endParaRPr lang="en-DE" sz="1800" b="0" i="0" u="none" strike="noStrike" kern="1200" cap="none" spc="0" baseline="0">
              <a:solidFill>
                <a:srgbClr val="000000"/>
              </a:solidFill>
              <a:uFillTx/>
              <a:latin typeface="Arial" pitchFamily="34"/>
            </a:endParaRPr>
          </a:p>
        </p:txBody>
      </p:sp>
      <p:pic>
        <p:nvPicPr>
          <p:cNvPr id="6" name="Untitled video - Made with Clipchamp">
            <a:extLst>
              <a:ext uri="{FF2B5EF4-FFF2-40B4-BE49-F238E27FC236}">
                <a16:creationId xmlns:a16="http://schemas.microsoft.com/office/drawing/2014/main" id="{4518E278-6DCC-B983-CD4C-9C6E31D4C5B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30821" y="1728636"/>
            <a:ext cx="6644441" cy="3737500"/>
          </a:xfrm>
          <a:prstGeom prst="rect">
            <a:avLst/>
          </a:prstGeom>
          <a:noFill/>
          <a:ln cap="flat">
            <a:noFill/>
          </a:ln>
        </p:spPr>
      </p:pic>
      <p:sp>
        <p:nvSpPr>
          <p:cNvPr id="7" name="TextBox 6">
            <a:extLst>
              <a:ext uri="{FF2B5EF4-FFF2-40B4-BE49-F238E27FC236}">
                <a16:creationId xmlns:a16="http://schemas.microsoft.com/office/drawing/2014/main" id="{B0B48EC6-2B9A-BD06-B416-ED137963271E}"/>
              </a:ext>
            </a:extLst>
          </p:cNvPr>
          <p:cNvSpPr txBox="1"/>
          <p:nvPr/>
        </p:nvSpPr>
        <p:spPr>
          <a:xfrm>
            <a:off x="1058939" y="5489563"/>
            <a:ext cx="4988207" cy="430883"/>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000000"/>
                </a:solidFill>
                <a:uFillTx/>
                <a:latin typeface="Calibri"/>
              </a:rPr>
              <a:t>Sensitive joining of bevel gears in human-robot-collaboration (HRC) Operation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50" b="0" i="0" u="none" strike="noStrike" kern="1200" cap="none" spc="0" baseline="0">
                <a:solidFill>
                  <a:srgbClr val="000000"/>
                </a:solidFill>
                <a:uFillTx/>
                <a:latin typeface="Calibri"/>
              </a:rPr>
              <a:t>https://www.youtube.com/watch?v=02TzqIvWiso</a:t>
            </a:r>
            <a:endParaRPr lang="en-DE" sz="1050" b="0" i="0" u="none" strike="noStrike" kern="1200" cap="none" spc="0" baseline="0">
              <a:solidFill>
                <a:srgbClr val="000000"/>
              </a:solidFill>
              <a:uFillTx/>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100"/>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p:stCondLst>
                    <p:cond delay="indefinite"/>
                  </p:stCondLst>
                  <p:endCondLst>
                    <p:cond evt="onNext" delay="0">
                      <p:tgtEl>
                        <p:sldTgt/>
                      </p:tgtEl>
                    </p:cond>
                    <p:cond evt="onPrev" delay="0">
                      <p:tgtEl>
                        <p:sldTgt/>
                      </p:tgtEl>
                    </p:cond>
                  </p:endCondLst>
                </p:cTn>
                <p:tgtEl>
                  <p:spTgt spid="6"/>
                </p:tgtEl>
              </p:cMediaNode>
            </p:video>
            <p:seq concurrent="1" nextAc="seek">
              <p:cTn id="8" dur="indefinite" nodeType="interactiveSeq">
                <p:stCondLst>
                  <p:cond evt="onClick" delay="0">
                    <p:tgtEl>
                      <p:spTgt spid="6"/>
                    </p:tgtEl>
                  </p:cond>
                </p:stCondLst>
                <p:childTnLst>
                  <p:par>
                    <p:cTn id="9" fill="hold">
                      <p:stCondLst>
                        <p:cond evt="onBegin" delay="0">
                          <p:tn val="8"/>
                        </p:cond>
                      </p:stCondLst>
                      <p:childTnLst>
                        <p:par>
                          <p:cTn id="10" fill="hold">
                            <p:stCondLst>
                              <p:cond delay="0"/>
                            </p:stCondLst>
                            <p:childTnLst>
                              <p:par>
                                <p:cTn id="11" presetID="2" presetClass="mediacall" presetSubtype="0" fill="hold" nodeType="clickEffect">
                                  <p:stCondLst>
                                    <p:cond delay="0"/>
                                  </p:stCondLst>
                                  <p:childTnLst>
                                    <p:cmd type="call" cmd="togglePause">
                                      <p:cBhvr>
                                        <p:cTn id="12"/>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C7251-08D4-4F9E-15DE-53757C8522CF}"/>
              </a:ext>
            </a:extLst>
          </p:cNvPr>
          <p:cNvSpPr txBox="1">
            <a:spLocks noGrp="1"/>
          </p:cNvSpPr>
          <p:nvPr>
            <p:ph type="title"/>
          </p:nvPr>
        </p:nvSpPr>
        <p:spPr/>
        <p:txBody>
          <a:bodyPr/>
          <a:lstStyle/>
          <a:p>
            <a:pPr lvl="0"/>
            <a:r>
              <a:rPr lang="en-US"/>
              <a:t>Motivation- Industry 5.0</a:t>
            </a:r>
          </a:p>
        </p:txBody>
      </p:sp>
      <p:sp>
        <p:nvSpPr>
          <p:cNvPr id="3" name="Content Placeholder 2">
            <a:extLst>
              <a:ext uri="{FF2B5EF4-FFF2-40B4-BE49-F238E27FC236}">
                <a16:creationId xmlns:a16="http://schemas.microsoft.com/office/drawing/2014/main" id="{540735FD-C0FD-D9D0-9604-400443A022C9}"/>
              </a:ext>
            </a:extLst>
          </p:cNvPr>
          <p:cNvSpPr txBox="1">
            <a:spLocks noGrp="1"/>
          </p:cNvSpPr>
          <p:nvPr>
            <p:ph idx="1"/>
          </p:nvPr>
        </p:nvSpPr>
        <p:spPr/>
        <p:txBody>
          <a:bodyPr/>
          <a:lstStyle/>
          <a:p>
            <a:pPr lvl="0"/>
            <a:endParaRPr lang="en-US"/>
          </a:p>
          <a:p>
            <a:pPr lvl="0"/>
            <a:endParaRPr lang="en-US"/>
          </a:p>
        </p:txBody>
      </p:sp>
      <p:sp>
        <p:nvSpPr>
          <p:cNvPr id="4" name="TextBox 7">
            <a:extLst>
              <a:ext uri="{FF2B5EF4-FFF2-40B4-BE49-F238E27FC236}">
                <a16:creationId xmlns:a16="http://schemas.microsoft.com/office/drawing/2014/main" id="{B47D36AD-1EFE-C7BE-AFE5-29878198E7C3}"/>
              </a:ext>
            </a:extLst>
          </p:cNvPr>
          <p:cNvSpPr txBox="1"/>
          <p:nvPr/>
        </p:nvSpPr>
        <p:spPr>
          <a:xfrm>
            <a:off x="795985" y="4685833"/>
            <a:ext cx="9793086" cy="1754322"/>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Arial" pitchFamily="34"/>
              </a:rPr>
              <a:t>Technology-driven Industry 4.0 paradigm combined with </a:t>
            </a:r>
            <a:r>
              <a:rPr lang="en-GB" sz="1800" b="0" i="0" u="none" strike="noStrike" kern="1200" cap="none" spc="0" baseline="0">
                <a:solidFill>
                  <a:srgbClr val="FF6600"/>
                </a:solidFill>
                <a:uFillTx/>
                <a:latin typeface="Arial" pitchFamily="34"/>
              </a:rPr>
              <a:t>human-centrism</a:t>
            </a:r>
            <a:r>
              <a:rPr lang="en-GB" sz="1800" b="0" i="0" u="none" strike="noStrike" kern="1200" cap="none" spc="0" baseline="0">
                <a:solidFill>
                  <a:srgbClr val="000000"/>
                </a:solidFill>
                <a:uFillTx/>
                <a:latin typeface="Arial" pitchFamily="34"/>
              </a:rPr>
              <a:t>, sustainability, and resilience orientation, forms the Industry 5.0 paradigm.</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Arial" pitchFamily="34"/>
              </a:rPr>
              <a:t>Human-centered paradigm of Industry 5.0, ensuring the </a:t>
            </a:r>
            <a:r>
              <a:rPr lang="en-GB" sz="1800" b="0" i="0" u="none" strike="noStrike" kern="1200" cap="none" spc="0" baseline="0">
                <a:solidFill>
                  <a:srgbClr val="ED7D31"/>
                </a:solidFill>
                <a:uFillTx/>
                <a:latin typeface="Arial" pitchFamily="34"/>
              </a:rPr>
              <a:t>well-being of workers</a:t>
            </a:r>
            <a:r>
              <a:rPr lang="en-GB" sz="1800" b="0" i="0" u="none" strike="noStrike" kern="1200" cap="none" spc="0" baseline="0">
                <a:solidFill>
                  <a:srgbClr val="000000"/>
                </a:solidFill>
                <a:uFillTx/>
                <a:latin typeface="Arial" pitchFamily="34"/>
              </a:rPr>
              <a:t> is equally important as production quality and efficeiency.</a:t>
            </a:r>
          </a:p>
          <a:p>
            <a:pPr marL="285750" marR="0" lvl="0" indent="-285750" algn="l" defTabSz="914400" rtl="0" fontAlgn="auto" hangingPunct="1">
              <a:lnSpc>
                <a:spcPct val="100000"/>
              </a:lnSpc>
              <a:spcBef>
                <a:spcPts val="0"/>
              </a:spcBef>
              <a:spcAft>
                <a:spcPts val="0"/>
              </a:spcAft>
              <a:buSzPct val="100000"/>
              <a:buFont typeface="Arial" pitchFamily="34"/>
              <a:buChar char="•"/>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rial"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000000"/>
              </a:solidFill>
              <a:uFillTx/>
              <a:latin typeface="Arial" pitchFamily="34"/>
            </a:endParaRPr>
          </a:p>
        </p:txBody>
      </p:sp>
      <p:pic>
        <p:nvPicPr>
          <p:cNvPr id="5" name="Picture 8">
            <a:extLst>
              <a:ext uri="{FF2B5EF4-FFF2-40B4-BE49-F238E27FC236}">
                <a16:creationId xmlns:a16="http://schemas.microsoft.com/office/drawing/2014/main" id="{A16D81A5-5981-0B05-D721-F0357C700876}"/>
              </a:ext>
            </a:extLst>
          </p:cNvPr>
          <p:cNvPicPr>
            <a:picLocks noChangeAspect="1"/>
          </p:cNvPicPr>
          <p:nvPr/>
        </p:nvPicPr>
        <p:blipFill>
          <a:blip r:embed="rId3"/>
          <a:stretch>
            <a:fillRect/>
          </a:stretch>
        </p:blipFill>
        <p:spPr>
          <a:xfrm>
            <a:off x="6259397" y="1004669"/>
            <a:ext cx="5547079" cy="2829345"/>
          </a:xfrm>
          <a:prstGeom prst="rect">
            <a:avLst/>
          </a:prstGeom>
          <a:noFill/>
          <a:ln cap="flat">
            <a:noFill/>
          </a:ln>
        </p:spPr>
      </p:pic>
      <p:sp>
        <p:nvSpPr>
          <p:cNvPr id="6" name="TextBox 7">
            <a:extLst>
              <a:ext uri="{FF2B5EF4-FFF2-40B4-BE49-F238E27FC236}">
                <a16:creationId xmlns:a16="http://schemas.microsoft.com/office/drawing/2014/main" id="{31841FFB-7C0A-A039-5418-852339168921}"/>
              </a:ext>
            </a:extLst>
          </p:cNvPr>
          <p:cNvSpPr txBox="1"/>
          <p:nvPr/>
        </p:nvSpPr>
        <p:spPr>
          <a:xfrm>
            <a:off x="2628899" y="6334716"/>
            <a:ext cx="7210428" cy="75405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Arial"/>
              </a:rPr>
              <a:t>References: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0" i="0" u="none" strike="noStrike" kern="1200" cap="none" spc="0" baseline="0">
                <a:solidFill>
                  <a:srgbClr val="000000"/>
                </a:solidFill>
                <a:uFillTx/>
                <a:latin typeface="Arial"/>
              </a:rPr>
              <a:t>[1] </a:t>
            </a:r>
            <a:r>
              <a:rPr lang="de-DE" sz="900" b="0" i="0" u="none" strike="noStrike" kern="1200" cap="none" spc="0" baseline="0">
                <a:solidFill>
                  <a:srgbClr val="222222"/>
                </a:solidFill>
                <a:uFillTx/>
                <a:latin typeface="Arial"/>
              </a:rPr>
              <a:t>Vogel-Heuser, B., Bengler, K. Von Industrie 4.0 zu Industrie 5.0 – Idee, Konzept und Wahrnehmung. </a:t>
            </a:r>
            <a:r>
              <a:rPr lang="de-DE" sz="900" b="0" i="1" u="none" strike="noStrike" kern="1200" cap="none" spc="0" baseline="0">
                <a:solidFill>
                  <a:srgbClr val="222222"/>
                </a:solidFill>
                <a:uFillTx/>
                <a:latin typeface="Arial"/>
              </a:rPr>
              <a:t>HMD</a:t>
            </a:r>
            <a:r>
              <a:rPr lang="de-DE" sz="900" b="0" i="0" u="none" strike="noStrike" kern="1200" cap="none" spc="0" baseline="0">
                <a:solidFill>
                  <a:srgbClr val="222222"/>
                </a:solidFill>
                <a:uFillTx/>
                <a:latin typeface="Arial"/>
              </a:rPr>
              <a:t> (2023).</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de-DE" sz="900" b="0" i="0" u="none" strike="noStrike" kern="1200" cap="none" spc="0" baseline="0">
                <a:solidFill>
                  <a:srgbClr val="222222"/>
                </a:solidFill>
                <a:uFillTx/>
                <a:latin typeface="Arial"/>
              </a:rPr>
              <a:t>[2] P. Aivaliotis et al. Power and force limiting on industrial robots for human-robot collaboration,</a:t>
            </a:r>
            <a:endParaRPr lang="en-DE" sz="900" b="0" i="0" u="none" strike="noStrike" kern="1200" cap="none" spc="0" baseline="0">
              <a:solidFill>
                <a:srgbClr val="000000"/>
              </a:solidFill>
              <a:uFillTx/>
              <a:latin typeface="Arial"/>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600" b="0" i="0" u="none" strike="noStrike" kern="1200" cap="none" spc="0" baseline="0">
              <a:solidFill>
                <a:srgbClr val="000000"/>
              </a:solidFill>
              <a:uFillTx/>
              <a:latin typeface="Calibri"/>
            </a:endParaRPr>
          </a:p>
        </p:txBody>
      </p:sp>
      <p:pic>
        <p:nvPicPr>
          <p:cNvPr id="7" name="Picture 9">
            <a:extLst>
              <a:ext uri="{FF2B5EF4-FFF2-40B4-BE49-F238E27FC236}">
                <a16:creationId xmlns:a16="http://schemas.microsoft.com/office/drawing/2014/main" id="{5BE73FCE-CFC6-0584-A6EB-1C569F9F3757}"/>
              </a:ext>
            </a:extLst>
          </p:cNvPr>
          <p:cNvPicPr>
            <a:picLocks noChangeAspect="1"/>
          </p:cNvPicPr>
          <p:nvPr/>
        </p:nvPicPr>
        <p:blipFill>
          <a:blip r:embed="rId4"/>
          <a:stretch>
            <a:fillRect/>
          </a:stretch>
        </p:blipFill>
        <p:spPr>
          <a:xfrm>
            <a:off x="385520" y="849505"/>
            <a:ext cx="5422071" cy="3483681"/>
          </a:xfrm>
          <a:prstGeom prst="rect">
            <a:avLst/>
          </a:prstGeom>
          <a:noFill/>
          <a:ln cap="flat">
            <a:noFill/>
          </a:ln>
        </p:spPr>
      </p:pic>
      <p:sp>
        <p:nvSpPr>
          <p:cNvPr id="8" name="TextBox 10">
            <a:extLst>
              <a:ext uri="{FF2B5EF4-FFF2-40B4-BE49-F238E27FC236}">
                <a16:creationId xmlns:a16="http://schemas.microsoft.com/office/drawing/2014/main" id="{96F09AFE-BEE2-CE51-B272-A2FFE723F620}"/>
              </a:ext>
            </a:extLst>
          </p:cNvPr>
          <p:cNvSpPr txBox="1"/>
          <p:nvPr/>
        </p:nvSpPr>
        <p:spPr>
          <a:xfrm>
            <a:off x="143853" y="3834015"/>
            <a:ext cx="6610353" cy="26160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https://blog.proactioninternational.com/en/industry-5.0-the-next-industrial-revolution-is-people-centric</a:t>
            </a:r>
            <a:endParaRPr lang="en-DE" sz="1100" b="0" i="0" u="none" strike="noStrike" kern="1200" cap="none" spc="0" baseline="0">
              <a:solidFill>
                <a:srgbClr val="000000"/>
              </a:solidFill>
              <a:uFillTx/>
              <a:latin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D0852-9D75-D87D-B99A-25ACFCACB84F}"/>
              </a:ext>
            </a:extLst>
          </p:cNvPr>
          <p:cNvSpPr txBox="1">
            <a:spLocks noGrp="1"/>
          </p:cNvSpPr>
          <p:nvPr>
            <p:ph type="title"/>
          </p:nvPr>
        </p:nvSpPr>
        <p:spPr>
          <a:xfrm>
            <a:off x="20135" y="197638"/>
            <a:ext cx="12191996" cy="630241"/>
          </a:xfrm>
        </p:spPr>
        <p:txBody>
          <a:bodyPr/>
          <a:lstStyle/>
          <a:p>
            <a:pPr lvl="0"/>
            <a:r>
              <a:rPr lang="en-US"/>
              <a:t>Objectives </a:t>
            </a:r>
          </a:p>
        </p:txBody>
      </p:sp>
      <p:sp>
        <p:nvSpPr>
          <p:cNvPr id="3" name="Content Placeholder 2">
            <a:extLst>
              <a:ext uri="{FF2B5EF4-FFF2-40B4-BE49-F238E27FC236}">
                <a16:creationId xmlns:a16="http://schemas.microsoft.com/office/drawing/2014/main" id="{3F6059F0-1A62-DBE9-6598-A156153F9F2D}"/>
              </a:ext>
            </a:extLst>
          </p:cNvPr>
          <p:cNvSpPr txBox="1">
            <a:spLocks noGrp="1"/>
          </p:cNvSpPr>
          <p:nvPr>
            <p:ph idx="1"/>
          </p:nvPr>
        </p:nvSpPr>
        <p:spPr>
          <a:xfrm>
            <a:off x="478368" y="701161"/>
            <a:ext cx="11235269" cy="5618201"/>
          </a:xfrm>
        </p:spPr>
        <p:txBody>
          <a:bodyPr/>
          <a:lstStyle/>
          <a:p>
            <a:pPr lvl="0"/>
            <a:r>
              <a:rPr lang="en-GB"/>
              <a:t>Measure human physiological state during various human-robot interaction scenarios ie:</a:t>
            </a:r>
          </a:p>
          <a:p>
            <a:pPr marL="514350" lvl="0" indent="-514350">
              <a:buFont typeface="Calibri Light"/>
              <a:buAutoNum type="romanUcPeriod"/>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lvl="0"/>
            <a:r>
              <a:rPr lang="en-GB"/>
              <a:t>Experimental collaborative assembly task with participants(~20) while collecting subjective (questionnaires) and objective (wearable sensor) measurements to determine stress level.</a:t>
            </a:r>
            <a:endParaRPr lang="en-DE"/>
          </a:p>
        </p:txBody>
      </p:sp>
      <p:sp>
        <p:nvSpPr>
          <p:cNvPr id="4" name="Rectangle 4">
            <a:extLst>
              <a:ext uri="{FF2B5EF4-FFF2-40B4-BE49-F238E27FC236}">
                <a16:creationId xmlns:a16="http://schemas.microsoft.com/office/drawing/2014/main" id="{6B1BFFE9-A5C1-56B6-1BDB-9A9E31A7C095}"/>
              </a:ext>
            </a:extLst>
          </p:cNvPr>
          <p:cNvSpPr/>
          <p:nvPr/>
        </p:nvSpPr>
        <p:spPr>
          <a:xfrm>
            <a:off x="1020863" y="1563413"/>
            <a:ext cx="1863309" cy="2415396"/>
          </a:xfrm>
          <a:prstGeom prst="rect">
            <a:avLst/>
          </a:prstGeom>
          <a:solidFill>
            <a:srgbClr val="BFBFBF"/>
          </a:solidFill>
          <a:ln w="12701" cap="flat">
            <a:solidFill>
              <a:srgbClr val="172C51"/>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a:solidFill>
                  <a:srgbClr val="000000"/>
                </a:solidFill>
                <a:uFillTx/>
                <a:latin typeface="Arial" pitchFamily="34"/>
                <a:cs typeface="Arial" pitchFamily="34"/>
              </a:rPr>
              <a:t>Different Human-Robot Workspace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 Different Workspace with no overlap</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Shared Workspace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 Shared Workspace with direct collaboration</a:t>
            </a:r>
            <a:endParaRPr lang="en-GB" sz="1600" b="0" i="0" u="none" strike="noStrike" kern="1200" cap="none" spc="0" baseline="0">
              <a:solidFill>
                <a:srgbClr val="000000"/>
              </a:solidFill>
              <a:uFillTx/>
              <a:latin typeface="Arial" pitchFamily="34"/>
              <a:cs typeface="Arial" pitchFamily="34"/>
            </a:endParaRP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sp>
        <p:nvSpPr>
          <p:cNvPr id="5" name="Rectangle 5">
            <a:extLst>
              <a:ext uri="{FF2B5EF4-FFF2-40B4-BE49-F238E27FC236}">
                <a16:creationId xmlns:a16="http://schemas.microsoft.com/office/drawing/2014/main" id="{D6B698FB-BA56-2F77-23D4-E8D0350ADF0B}"/>
              </a:ext>
            </a:extLst>
          </p:cNvPr>
          <p:cNvSpPr/>
          <p:nvPr/>
        </p:nvSpPr>
        <p:spPr>
          <a:xfrm>
            <a:off x="3270671" y="1563413"/>
            <a:ext cx="1923687" cy="2415396"/>
          </a:xfrm>
          <a:prstGeom prst="rect">
            <a:avLst/>
          </a:prstGeom>
          <a:solidFill>
            <a:srgbClr val="A6A6A6"/>
          </a:solidFill>
          <a:ln w="12701" cap="flat">
            <a:solidFill>
              <a:srgbClr val="000000"/>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a:solidFill>
                  <a:srgbClr val="000000"/>
                </a:solidFill>
                <a:uFillTx/>
                <a:latin typeface="Arial" pitchFamily="34"/>
                <a:cs typeface="Arial" pitchFamily="34"/>
              </a:rPr>
              <a:t>Different Robot Collision Avoidance Strategies </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No collision avoidance which stops at collision</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Static collision avoidance</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Predictive collision avoidance</a:t>
            </a:r>
          </a:p>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FFFFFF"/>
              </a:solidFill>
              <a:uFillTx/>
              <a:latin typeface="Calibri"/>
            </a:endParaRPr>
          </a:p>
        </p:txBody>
      </p:sp>
      <p:pic>
        <p:nvPicPr>
          <p:cNvPr id="6" name="Picture 8">
            <a:extLst>
              <a:ext uri="{FF2B5EF4-FFF2-40B4-BE49-F238E27FC236}">
                <a16:creationId xmlns:a16="http://schemas.microsoft.com/office/drawing/2014/main" id="{09116553-1B97-3F58-3EEF-01A140B91A73}"/>
              </a:ext>
            </a:extLst>
          </p:cNvPr>
          <p:cNvPicPr>
            <a:picLocks noChangeAspect="1"/>
          </p:cNvPicPr>
          <p:nvPr/>
        </p:nvPicPr>
        <p:blipFill>
          <a:blip r:embed="rId2"/>
          <a:srcRect l="12738" t="15359" r="18509" b="12190"/>
          <a:stretch>
            <a:fillRect/>
          </a:stretch>
        </p:blipFill>
        <p:spPr>
          <a:xfrm>
            <a:off x="6819896" y="1448985"/>
            <a:ext cx="4669164" cy="2572371"/>
          </a:xfrm>
          <a:prstGeom prst="rect">
            <a:avLst/>
          </a:prstGeom>
          <a:noFill/>
          <a:ln cap="flat">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name="Slide8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D8D0D-27C0-5607-8483-3333005D1CED}"/>
              </a:ext>
            </a:extLst>
          </p:cNvPr>
          <p:cNvSpPr txBox="1">
            <a:spLocks noGrp="1"/>
          </p:cNvSpPr>
          <p:nvPr>
            <p:ph type="title"/>
          </p:nvPr>
        </p:nvSpPr>
        <p:spPr/>
        <p:txBody>
          <a:bodyPr/>
          <a:lstStyle/>
          <a:p>
            <a:pPr lvl="0"/>
            <a:r>
              <a:rPr lang="en-GB" b="0" kern="1200">
                <a:latin typeface="Arial" pitchFamily="34"/>
              </a:rPr>
              <a:t>Stress Detection Framework</a:t>
            </a:r>
            <a:endParaRPr lang="en-DE" b="0" kern="1200">
              <a:latin typeface="Arial" pitchFamily="34"/>
            </a:endParaRPr>
          </a:p>
        </p:txBody>
      </p:sp>
      <p:pic>
        <p:nvPicPr>
          <p:cNvPr id="3" name="Content Placeholder 9">
            <a:extLst>
              <a:ext uri="{FF2B5EF4-FFF2-40B4-BE49-F238E27FC236}">
                <a16:creationId xmlns:a16="http://schemas.microsoft.com/office/drawing/2014/main" id="{4629FF37-A8FE-CFB0-3082-AAEE3B5AA08C}"/>
              </a:ext>
            </a:extLst>
          </p:cNvPr>
          <p:cNvPicPr>
            <a:picLocks noGrp="1" noChangeAspect="1"/>
          </p:cNvPicPr>
          <p:nvPr>
            <p:ph idx="1"/>
          </p:nvPr>
        </p:nvPicPr>
        <p:blipFill>
          <a:blip r:embed="rId3"/>
          <a:stretch>
            <a:fillRect/>
          </a:stretch>
        </p:blipFill>
        <p:spPr>
          <a:xfrm>
            <a:off x="809628" y="666506"/>
            <a:ext cx="10763246" cy="5524987"/>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3C1E4-827E-6686-C856-EF1F00F6AE81}"/>
              </a:ext>
            </a:extLst>
          </p:cNvPr>
          <p:cNvSpPr txBox="1">
            <a:spLocks noGrp="1"/>
          </p:cNvSpPr>
          <p:nvPr>
            <p:ph type="title"/>
          </p:nvPr>
        </p:nvSpPr>
        <p:spPr>
          <a:xfrm>
            <a:off x="0" y="197638"/>
            <a:ext cx="12191996" cy="630241"/>
          </a:xfrm>
        </p:spPr>
        <p:txBody>
          <a:bodyPr/>
          <a:lstStyle/>
          <a:p>
            <a:pPr lvl="0"/>
            <a:r>
              <a:rPr lang="en-GB"/>
              <a:t>Data Acquisition</a:t>
            </a:r>
            <a:br>
              <a:rPr lang="en-GB"/>
            </a:br>
            <a:endParaRPr lang="en-DE"/>
          </a:p>
        </p:txBody>
      </p:sp>
      <p:sp>
        <p:nvSpPr>
          <p:cNvPr id="3" name="Content Placeholder 2">
            <a:extLst>
              <a:ext uri="{FF2B5EF4-FFF2-40B4-BE49-F238E27FC236}">
                <a16:creationId xmlns:a16="http://schemas.microsoft.com/office/drawing/2014/main" id="{A5C9F5D4-C6FC-B170-1489-DD69DB91A375}"/>
              </a:ext>
            </a:extLst>
          </p:cNvPr>
          <p:cNvSpPr txBox="1">
            <a:spLocks noGrp="1"/>
          </p:cNvSpPr>
          <p:nvPr>
            <p:ph idx="1"/>
          </p:nvPr>
        </p:nvSpPr>
        <p:spPr/>
        <p:txBody>
          <a:bodyPr/>
          <a:lstStyle/>
          <a:p>
            <a:pPr marL="0" lvl="0" indent="0">
              <a:buNone/>
            </a:pPr>
            <a:r>
              <a:rPr lang="en-GB"/>
              <a:t>Objective Measurement:</a:t>
            </a:r>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endParaRPr lang="en-GB"/>
          </a:p>
          <a:p>
            <a:pPr marL="0" lvl="0" indent="0">
              <a:buNone/>
            </a:pPr>
            <a:r>
              <a:rPr lang="en-GB"/>
              <a:t>Subjective Measurement:</a:t>
            </a:r>
          </a:p>
          <a:p>
            <a:pPr marL="0" lvl="0" indent="0">
              <a:buNone/>
            </a:pPr>
            <a:r>
              <a:rPr lang="en-GB" sz="1800"/>
              <a:t>NASA-Task Load Index-</a:t>
            </a:r>
            <a:r>
              <a:rPr lang="en-GB" sz="1400">
                <a:solidFill>
                  <a:srgbClr val="131314"/>
                </a:solidFill>
                <a:latin typeface="Inter Var"/>
              </a:rPr>
              <a:t> </a:t>
            </a:r>
            <a:endParaRPr lang="en-GB" sz="1800"/>
          </a:p>
          <a:p>
            <a:pPr marL="0" lvl="0" indent="0">
              <a:buNone/>
            </a:pPr>
            <a:r>
              <a:rPr lang="en-GB" sz="1800"/>
              <a:t>Self- Assessment Manikin</a:t>
            </a:r>
            <a:endParaRPr lang="en-DE" sz="1800"/>
          </a:p>
        </p:txBody>
      </p:sp>
      <p:pic>
        <p:nvPicPr>
          <p:cNvPr id="4" name="Picture 5">
            <a:extLst>
              <a:ext uri="{FF2B5EF4-FFF2-40B4-BE49-F238E27FC236}">
                <a16:creationId xmlns:a16="http://schemas.microsoft.com/office/drawing/2014/main" id="{E86A9093-7BE3-F4E4-B135-81F4E71F0B1B}"/>
              </a:ext>
            </a:extLst>
          </p:cNvPr>
          <p:cNvPicPr>
            <a:picLocks noChangeAspect="1"/>
          </p:cNvPicPr>
          <p:nvPr/>
        </p:nvPicPr>
        <p:blipFill>
          <a:blip r:embed="rId3"/>
          <a:stretch>
            <a:fillRect/>
          </a:stretch>
        </p:blipFill>
        <p:spPr>
          <a:xfrm>
            <a:off x="6597414" y="1466853"/>
            <a:ext cx="4322496" cy="2431407"/>
          </a:xfrm>
          <a:prstGeom prst="rect">
            <a:avLst/>
          </a:prstGeom>
          <a:noFill/>
          <a:ln cap="flat">
            <a:noFill/>
          </a:ln>
        </p:spPr>
      </p:pic>
      <p:pic>
        <p:nvPicPr>
          <p:cNvPr id="5" name="Picture 8">
            <a:extLst>
              <a:ext uri="{FF2B5EF4-FFF2-40B4-BE49-F238E27FC236}">
                <a16:creationId xmlns:a16="http://schemas.microsoft.com/office/drawing/2014/main" id="{E63B556E-3707-FBA8-1E39-E2E639C2194A}"/>
              </a:ext>
            </a:extLst>
          </p:cNvPr>
          <p:cNvPicPr>
            <a:picLocks noChangeAspect="1"/>
          </p:cNvPicPr>
          <p:nvPr/>
        </p:nvPicPr>
        <p:blipFill>
          <a:blip r:embed="rId4"/>
          <a:stretch>
            <a:fillRect/>
          </a:stretch>
        </p:blipFill>
        <p:spPr>
          <a:xfrm>
            <a:off x="411626" y="1222854"/>
            <a:ext cx="5668777" cy="2675406"/>
          </a:xfrm>
          <a:prstGeom prst="rect">
            <a:avLst/>
          </a:prstGeom>
          <a:noFill/>
          <a:ln cap="flat">
            <a:noFill/>
          </a:ln>
        </p:spPr>
      </p:pic>
      <p:sp>
        <p:nvSpPr>
          <p:cNvPr id="6" name="TextBox 10">
            <a:extLst>
              <a:ext uri="{FF2B5EF4-FFF2-40B4-BE49-F238E27FC236}">
                <a16:creationId xmlns:a16="http://schemas.microsoft.com/office/drawing/2014/main" id="{DB049753-6A6E-CAA6-1EB7-426C39B87F7B}"/>
              </a:ext>
            </a:extLst>
          </p:cNvPr>
          <p:cNvSpPr txBox="1"/>
          <p:nvPr/>
        </p:nvSpPr>
        <p:spPr>
          <a:xfrm>
            <a:off x="2310313" y="3900802"/>
            <a:ext cx="2427265" cy="707882"/>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Empatica E4 wristband</a:t>
            </a:r>
            <a:br>
              <a:rPr lang="en-GB" sz="1100" b="0" i="0" u="none" strike="noStrike" kern="1200" cap="none" spc="0" baseline="0">
                <a:solidFill>
                  <a:srgbClr val="000000"/>
                </a:solidFill>
                <a:uFillTx/>
                <a:latin typeface="Calibri"/>
              </a:rPr>
            </a:br>
            <a:r>
              <a:rPr lang="en-GB" sz="1100" b="0" i="0" u="none" strike="noStrike" kern="1200" cap="none" spc="0" baseline="0">
                <a:solidFill>
                  <a:srgbClr val="000000"/>
                </a:solidFill>
                <a:uFillTx/>
                <a:latin typeface="Calibri"/>
              </a:rPr>
              <a:t>https://e4.empatica.com/e4-wristband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000000"/>
              </a:solidFill>
              <a:uFillTx/>
              <a:latin typeface="Calibri"/>
            </a:endParaRPr>
          </a:p>
        </p:txBody>
      </p:sp>
      <p:sp>
        <p:nvSpPr>
          <p:cNvPr id="7" name="TextBox 11">
            <a:extLst>
              <a:ext uri="{FF2B5EF4-FFF2-40B4-BE49-F238E27FC236}">
                <a16:creationId xmlns:a16="http://schemas.microsoft.com/office/drawing/2014/main" id="{DC391FAE-456C-422C-2AEC-FF2B66B0A3F1}"/>
              </a:ext>
            </a:extLst>
          </p:cNvPr>
          <p:cNvSpPr txBox="1"/>
          <p:nvPr/>
        </p:nvSpPr>
        <p:spPr>
          <a:xfrm>
            <a:off x="7515270" y="3922364"/>
            <a:ext cx="3667082" cy="67710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Arial" pitchFamily="34"/>
                <a:cs typeface="Arial" pitchFamily="34"/>
              </a:rPr>
              <a:t>Optitrack Motion Capture System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000" b="0" i="0" u="none" strike="noStrike" kern="1200" cap="none" spc="0" baseline="0">
                <a:solidFill>
                  <a:srgbClr val="000000"/>
                </a:solidFill>
                <a:uFillTx/>
                <a:latin typeface="Arial" pitchFamily="34"/>
                <a:cs typeface="Arial" pitchFamily="34"/>
              </a:rPr>
              <a:t>https://www.youtube.com/watch?v=l65NXlP9C2U</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DE" sz="1800" b="0" i="0" u="none" strike="noStrike" kern="1200" cap="none" spc="0" baseline="0">
              <a:solidFill>
                <a:srgbClr val="000000"/>
              </a:solidFill>
              <a:uFillTx/>
              <a:latin typeface="Calibri"/>
            </a:endParaRPr>
          </a:p>
        </p:txBody>
      </p:sp>
      <p:pic>
        <p:nvPicPr>
          <p:cNvPr id="8" name="Picture 13">
            <a:extLst>
              <a:ext uri="{FF2B5EF4-FFF2-40B4-BE49-F238E27FC236}">
                <a16:creationId xmlns:a16="http://schemas.microsoft.com/office/drawing/2014/main" id="{38A9F52C-0FD0-47A6-DEAD-9557CA70D672}"/>
              </a:ext>
            </a:extLst>
          </p:cNvPr>
          <p:cNvPicPr>
            <a:picLocks noChangeAspect="1"/>
          </p:cNvPicPr>
          <p:nvPr/>
        </p:nvPicPr>
        <p:blipFill>
          <a:blip r:embed="rId5"/>
          <a:stretch>
            <a:fillRect/>
          </a:stretch>
        </p:blipFill>
        <p:spPr>
          <a:xfrm>
            <a:off x="4609563" y="4096740"/>
            <a:ext cx="3033741" cy="2082683"/>
          </a:xfrm>
          <a:prstGeom prst="rect">
            <a:avLst/>
          </a:prstGeom>
          <a:noFill/>
          <a:ln cap="flat">
            <a:noFill/>
          </a:ln>
        </p:spPr>
      </p:pic>
      <p:sp>
        <p:nvSpPr>
          <p:cNvPr id="9" name="TextBox 14">
            <a:extLst>
              <a:ext uri="{FF2B5EF4-FFF2-40B4-BE49-F238E27FC236}">
                <a16:creationId xmlns:a16="http://schemas.microsoft.com/office/drawing/2014/main" id="{05FFBC78-2FCD-C791-1C3F-8C0BCF50B74E}"/>
              </a:ext>
            </a:extLst>
          </p:cNvPr>
          <p:cNvSpPr txBox="1"/>
          <p:nvPr/>
        </p:nvSpPr>
        <p:spPr>
          <a:xfrm>
            <a:off x="7515270" y="5751987"/>
            <a:ext cx="3476621" cy="46166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Arial" pitchFamily="34"/>
                <a:cs typeface="Arial" pitchFamily="34"/>
              </a:rPr>
              <a:t>SAM measure degree of Valence , Arousal and  Dominance.[1]</a:t>
            </a:r>
            <a:endParaRPr lang="en-DE" sz="1200" b="0" i="0" u="none" strike="noStrike" kern="1200" cap="none" spc="0" baseline="0">
              <a:solidFill>
                <a:srgbClr val="000000"/>
              </a:solidFill>
              <a:uFillTx/>
              <a:latin typeface="Arial" pitchFamily="34"/>
              <a:cs typeface="Arial" pitchFamily="34"/>
            </a:endParaRPr>
          </a:p>
        </p:txBody>
      </p:sp>
      <p:sp>
        <p:nvSpPr>
          <p:cNvPr id="10" name="TextBox 15">
            <a:extLst>
              <a:ext uri="{FF2B5EF4-FFF2-40B4-BE49-F238E27FC236}">
                <a16:creationId xmlns:a16="http://schemas.microsoft.com/office/drawing/2014/main" id="{9AB3E817-2B8F-8E86-FF46-F9457AF93069}"/>
              </a:ext>
            </a:extLst>
          </p:cNvPr>
          <p:cNvSpPr txBox="1"/>
          <p:nvPr/>
        </p:nvSpPr>
        <p:spPr>
          <a:xfrm>
            <a:off x="2354836" y="6345241"/>
            <a:ext cx="9425543" cy="307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400" b="0" i="0" u="none" strike="noStrike" kern="1200" cap="none" spc="0" baseline="0">
                <a:solidFill>
                  <a:srgbClr val="000000"/>
                </a:solidFill>
                <a:uFillTx/>
                <a:latin typeface="Arial" pitchFamily="34"/>
                <a:cs typeface="Arial" pitchFamily="34"/>
              </a:rPr>
              <a:t>[</a:t>
            </a:r>
            <a:r>
              <a:rPr lang="en-GB" sz="1200" b="0" i="0" u="none" strike="noStrike" kern="1200" cap="none" spc="0" baseline="0">
                <a:solidFill>
                  <a:srgbClr val="000000"/>
                </a:solidFill>
                <a:uFillTx/>
                <a:latin typeface="Arial" pitchFamily="34"/>
                <a:cs typeface="Arial" pitchFamily="34"/>
              </a:rPr>
              <a:t>1] Margaret M. Bradley, Peter J. Lang -Measuring emotion: The self-assessment manikin and the semantic differential.</a:t>
            </a:r>
            <a:endParaRPr lang="en-DE" sz="1400" b="0" i="0" u="none" strike="noStrike" kern="1200" cap="none" spc="0" baseline="0">
              <a:solidFill>
                <a:srgbClr val="000000"/>
              </a:solidFill>
              <a:uFillTx/>
              <a:latin typeface="Arial" pitchFamily="34"/>
              <a:cs typeface="Arial" pitchFamily="3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9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FBA8C-AFF1-BB86-F1F8-6AABD519E6DA}"/>
              </a:ext>
            </a:extLst>
          </p:cNvPr>
          <p:cNvSpPr txBox="1">
            <a:spLocks noGrp="1"/>
          </p:cNvSpPr>
          <p:nvPr>
            <p:ph type="title"/>
          </p:nvPr>
        </p:nvSpPr>
        <p:spPr/>
        <p:txBody>
          <a:bodyPr/>
          <a:lstStyle/>
          <a:p>
            <a:pPr lvl="0"/>
            <a:r>
              <a:rPr lang="en-GB"/>
              <a:t>Synchronization of sensors using ROS</a:t>
            </a:r>
            <a:endParaRPr lang="en-DE"/>
          </a:p>
        </p:txBody>
      </p:sp>
      <p:pic>
        <p:nvPicPr>
          <p:cNvPr id="3" name="Content Placeholder 4">
            <a:extLst>
              <a:ext uri="{FF2B5EF4-FFF2-40B4-BE49-F238E27FC236}">
                <a16:creationId xmlns:a16="http://schemas.microsoft.com/office/drawing/2014/main" id="{AD209E5E-F966-27C6-1045-5AC584972F30}"/>
              </a:ext>
            </a:extLst>
          </p:cNvPr>
          <p:cNvPicPr>
            <a:picLocks noGrp="1" noChangeAspect="1"/>
          </p:cNvPicPr>
          <p:nvPr>
            <p:ph idx="1"/>
          </p:nvPr>
        </p:nvPicPr>
        <p:blipFill>
          <a:blip r:embed="rId2"/>
          <a:stretch>
            <a:fillRect/>
          </a:stretch>
        </p:blipFill>
        <p:spPr>
          <a:xfrm>
            <a:off x="2905121" y="1691164"/>
            <a:ext cx="8990005" cy="4461988"/>
          </a:xfrm>
        </p:spPr>
      </p:pic>
      <p:sp>
        <p:nvSpPr>
          <p:cNvPr id="4" name="TextBox 5">
            <a:extLst>
              <a:ext uri="{FF2B5EF4-FFF2-40B4-BE49-F238E27FC236}">
                <a16:creationId xmlns:a16="http://schemas.microsoft.com/office/drawing/2014/main" id="{FEDE07B4-A54F-2D88-198F-782B46CD132E}"/>
              </a:ext>
            </a:extLst>
          </p:cNvPr>
          <p:cNvSpPr txBox="1"/>
          <p:nvPr/>
        </p:nvSpPr>
        <p:spPr>
          <a:xfrm>
            <a:off x="628650" y="971550"/>
            <a:ext cx="11266486" cy="923333"/>
          </a:xfrm>
          <a:prstGeom prst="rect">
            <a:avLst/>
          </a:prstGeom>
          <a:noFill/>
          <a:ln cap="flat">
            <a:noFill/>
          </a:ln>
        </p:spPr>
        <p:txBody>
          <a:bodyPr vert="horz" wrap="square" lIns="91440" tIns="45720" rIns="91440" bIns="45720" anchor="t" anchorCtr="0" compatLnSpc="1">
            <a:spAutoFit/>
          </a:bodyPr>
          <a:lstStyle/>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Arial" pitchFamily="34"/>
                <a:cs typeface="Arial" pitchFamily="34"/>
              </a:rPr>
              <a:t>ROS node for Empatica E4 was implemented</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Arial" pitchFamily="34"/>
                <a:cs typeface="Arial" pitchFamily="34"/>
              </a:rPr>
              <a:t>Synchronization between the raw data from Empatica and streaming data from the motion capture system.  </a:t>
            </a:r>
          </a:p>
          <a:p>
            <a:pPr marL="285750" marR="0" lvl="0" indent="-285750" algn="l" defTabSz="914400" rtl="0" fontAlgn="auto" hangingPunct="1">
              <a:lnSpc>
                <a:spcPct val="100000"/>
              </a:lnSpc>
              <a:spcBef>
                <a:spcPts val="0"/>
              </a:spcBef>
              <a:spcAft>
                <a:spcPts val="0"/>
              </a:spcAft>
              <a:buSzPct val="100000"/>
              <a:buFont typeface="Wingdings" pitchFamily="2"/>
              <a:buChar char="§"/>
              <a:tabLst/>
              <a:defRPr sz="1800" b="0" i="0" u="none" strike="noStrike" kern="0" cap="none" spc="0" baseline="0">
                <a:solidFill>
                  <a:srgbClr val="000000"/>
                </a:solidFill>
                <a:uFillTx/>
              </a:defRPr>
            </a:pPr>
            <a:endParaRPr lang="en-DE" sz="1800" b="0" i="0" u="none" strike="noStrike" kern="1200" cap="none" spc="0" baseline="0">
              <a:solidFill>
                <a:srgbClr val="000000"/>
              </a:solidFill>
              <a:uFillTx/>
              <a:latin typeface="Arial" pitchFamily="34"/>
              <a:cs typeface="Arial" pitchFamily="3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7BD42-2F24-4C11-16C2-35A476CEDCD5}"/>
              </a:ext>
            </a:extLst>
          </p:cNvPr>
          <p:cNvSpPr txBox="1">
            <a:spLocks noGrp="1"/>
          </p:cNvSpPr>
          <p:nvPr>
            <p:ph type="title"/>
          </p:nvPr>
        </p:nvSpPr>
        <p:spPr/>
        <p:txBody>
          <a:bodyPr/>
          <a:lstStyle/>
          <a:p>
            <a:pPr lvl="0"/>
            <a:r>
              <a:rPr lang="en-GB"/>
              <a:t>Feature Extraction</a:t>
            </a:r>
          </a:p>
        </p:txBody>
      </p:sp>
      <p:sp>
        <p:nvSpPr>
          <p:cNvPr id="3" name="Content Placeholder 2">
            <a:extLst>
              <a:ext uri="{FF2B5EF4-FFF2-40B4-BE49-F238E27FC236}">
                <a16:creationId xmlns:a16="http://schemas.microsoft.com/office/drawing/2014/main" id="{E32D4C2B-2ECD-A0B0-20F6-0E1F78E313DE}"/>
              </a:ext>
            </a:extLst>
          </p:cNvPr>
          <p:cNvSpPr txBox="1">
            <a:spLocks noGrp="1"/>
          </p:cNvSpPr>
          <p:nvPr>
            <p:ph idx="1"/>
          </p:nvPr>
        </p:nvSpPr>
        <p:spPr>
          <a:xfrm>
            <a:off x="478368" y="727039"/>
            <a:ext cx="5763646" cy="5618201"/>
          </a:xfrm>
        </p:spPr>
        <p:txBody>
          <a:bodyPr/>
          <a:lstStyle/>
          <a:p>
            <a:pPr lvl="0"/>
            <a:r>
              <a:rPr lang="en-GB" sz="2000"/>
              <a:t>Features that can extracted from PPG and EDA:</a:t>
            </a:r>
          </a:p>
          <a:p>
            <a:pPr marL="0" lvl="0" indent="0">
              <a:buNone/>
            </a:pPr>
            <a:r>
              <a:rPr lang="en-GB" sz="1400"/>
              <a:t>mean and standard deviation of the R-R interval, root mean square difference of the consecutive R-R interval, heart rate, heart rate variability, mean R peak amplitude, mean standard deviation, </a:t>
            </a:r>
            <a:r>
              <a:rPr lang="en-GB" sz="1400">
                <a:solidFill>
                  <a:srgbClr val="ED7D31"/>
                </a:solidFill>
              </a:rPr>
              <a:t>GSR-SCL; SCR </a:t>
            </a:r>
            <a:r>
              <a:rPr lang="en-GB" sz="1400"/>
              <a:t>etc.</a:t>
            </a:r>
          </a:p>
          <a:p>
            <a:pPr marL="0" lvl="0" indent="0">
              <a:buNone/>
            </a:pPr>
            <a:endParaRPr lang="en-GB" sz="1800"/>
          </a:p>
          <a:p>
            <a:pPr marL="0" lvl="0" indent="0">
              <a:buNone/>
            </a:pPr>
            <a:endParaRPr lang="en-GB" sz="1800"/>
          </a:p>
          <a:p>
            <a:pPr lvl="0"/>
            <a:r>
              <a:rPr lang="en-GB" sz="2000"/>
              <a:t>Feature that can extracted from MoCap Data:</a:t>
            </a:r>
          </a:p>
          <a:p>
            <a:pPr marL="0" lvl="0" indent="0">
              <a:buNone/>
            </a:pPr>
            <a:r>
              <a:rPr lang="en-GB" sz="1400"/>
              <a:t>Behavioural Indicator: </a:t>
            </a:r>
            <a:r>
              <a:rPr lang="en-GB" sz="1400">
                <a:solidFill>
                  <a:srgbClr val="ED7D31"/>
                </a:solidFill>
              </a:rPr>
              <a:t>self-touching</a:t>
            </a:r>
            <a:r>
              <a:rPr lang="en-GB" sz="1400"/>
              <a:t> an indicator of stress and anxiety[2]  </a:t>
            </a:r>
          </a:p>
          <a:p>
            <a:pPr marL="0" lvl="0" indent="0">
              <a:buNone/>
            </a:pPr>
            <a:r>
              <a:rPr lang="en-GB" sz="1400"/>
              <a:t>Hyperactivity – Analysis of human motion- </a:t>
            </a:r>
            <a:r>
              <a:rPr lang="en-GB" sz="1400">
                <a:solidFill>
                  <a:srgbClr val="ED7D31"/>
                </a:solidFill>
              </a:rPr>
              <a:t>Sudden movement </a:t>
            </a:r>
            <a:r>
              <a:rPr lang="en-GB" sz="1400"/>
              <a:t>-deaviation from mean motion   </a:t>
            </a:r>
          </a:p>
          <a:p>
            <a:pPr marL="0" lvl="0" indent="0">
              <a:buNone/>
            </a:pPr>
            <a:endParaRPr lang="en-GB" sz="1400"/>
          </a:p>
          <a:p>
            <a:pPr lvl="0"/>
            <a:r>
              <a:rPr lang="en-GB" sz="2000"/>
              <a:t>Feature that can extracted from self –reported questionnaire: </a:t>
            </a:r>
          </a:p>
          <a:p>
            <a:pPr marL="0" lvl="0" indent="0">
              <a:buNone/>
            </a:pPr>
            <a:r>
              <a:rPr lang="en-GB" sz="1400"/>
              <a:t>NASA-TLX – Task Workload Measure ( Mental Demand, Frustration etc)</a:t>
            </a:r>
          </a:p>
          <a:p>
            <a:pPr marL="0" lvl="0" indent="0">
              <a:buNone/>
            </a:pPr>
            <a:r>
              <a:rPr lang="en-GB" sz="1400"/>
              <a:t>SAM- Valence ,Arousal, Dominance</a:t>
            </a:r>
            <a:endParaRPr lang="en-DE" sz="1400"/>
          </a:p>
        </p:txBody>
      </p:sp>
      <p:pic>
        <p:nvPicPr>
          <p:cNvPr id="4" name="Picture 4">
            <a:extLst>
              <a:ext uri="{FF2B5EF4-FFF2-40B4-BE49-F238E27FC236}">
                <a16:creationId xmlns:a16="http://schemas.microsoft.com/office/drawing/2014/main" id="{E1E81B34-49EF-D662-6C9F-E92D23037EAE}"/>
              </a:ext>
            </a:extLst>
          </p:cNvPr>
          <p:cNvPicPr>
            <a:picLocks noChangeAspect="1"/>
          </p:cNvPicPr>
          <p:nvPr/>
        </p:nvPicPr>
        <p:blipFill>
          <a:blip r:embed="rId2"/>
          <a:srcRect r="18877"/>
          <a:stretch>
            <a:fillRect/>
          </a:stretch>
        </p:blipFill>
        <p:spPr>
          <a:xfrm>
            <a:off x="6988649" y="834179"/>
            <a:ext cx="5028175" cy="2701960"/>
          </a:xfrm>
          <a:prstGeom prst="rect">
            <a:avLst/>
          </a:prstGeom>
          <a:noFill/>
          <a:ln cap="flat">
            <a:noFill/>
          </a:ln>
        </p:spPr>
      </p:pic>
      <p:sp>
        <p:nvSpPr>
          <p:cNvPr id="5" name="TextBox 5">
            <a:extLst>
              <a:ext uri="{FF2B5EF4-FFF2-40B4-BE49-F238E27FC236}">
                <a16:creationId xmlns:a16="http://schemas.microsoft.com/office/drawing/2014/main" id="{8A3B6C05-6AD7-41D4-7BD0-A299A7BC7752}"/>
              </a:ext>
            </a:extLst>
          </p:cNvPr>
          <p:cNvSpPr txBox="1"/>
          <p:nvPr/>
        </p:nvSpPr>
        <p:spPr>
          <a:xfrm>
            <a:off x="2324103" y="6057314"/>
            <a:ext cx="8848721" cy="76944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[1] Sánchez Reolid, Roberto &amp; López Bonal, María &amp; Fernández-Caballero, Antonio. (2020). Machine Learning for Stress Detection from Electrodermal Activity</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100" b="0" i="0" u="none" strike="noStrike" kern="1200" cap="none" spc="0" baseline="0">
                <a:solidFill>
                  <a:srgbClr val="000000"/>
                </a:solidFill>
                <a:uFillTx/>
                <a:latin typeface="Calibri"/>
              </a:rPr>
              <a:t>[2]Lagomarsino, M.; Lorenzini, M.; De Momi, E.; Ajoudani, A. An Online Framework for Cognitive Load Assessment in Industrial Tasks. Robot. Comput. Integr. Manuf. 2022, 78, 102380</a:t>
            </a:r>
            <a:endParaRPr lang="en-DE" sz="1100" b="0" i="0" u="none" strike="noStrike" kern="1200" cap="none" spc="0" baseline="0">
              <a:solidFill>
                <a:srgbClr val="000000"/>
              </a:solidFill>
              <a:uFillTx/>
              <a:latin typeface="Calibri"/>
            </a:endParaRPr>
          </a:p>
        </p:txBody>
      </p:sp>
      <p:pic>
        <p:nvPicPr>
          <p:cNvPr id="6" name="Picture 7">
            <a:extLst>
              <a:ext uri="{FF2B5EF4-FFF2-40B4-BE49-F238E27FC236}">
                <a16:creationId xmlns:a16="http://schemas.microsoft.com/office/drawing/2014/main" id="{F3BA6C3D-DFF1-2301-E529-EF8A430F034A}"/>
              </a:ext>
            </a:extLst>
          </p:cNvPr>
          <p:cNvPicPr>
            <a:picLocks noChangeAspect="1"/>
          </p:cNvPicPr>
          <p:nvPr/>
        </p:nvPicPr>
        <p:blipFill>
          <a:blip r:embed="rId3"/>
          <a:stretch>
            <a:fillRect/>
          </a:stretch>
        </p:blipFill>
        <p:spPr>
          <a:xfrm>
            <a:off x="6191338" y="3041340"/>
            <a:ext cx="2413147" cy="1170258"/>
          </a:xfrm>
          <a:prstGeom prst="rect">
            <a:avLst/>
          </a:prstGeom>
          <a:noFill/>
          <a:ln cap="flat">
            <a:noFill/>
          </a:ln>
        </p:spPr>
      </p:pic>
      <p:sp>
        <p:nvSpPr>
          <p:cNvPr id="7" name="TextBox 8">
            <a:extLst>
              <a:ext uri="{FF2B5EF4-FFF2-40B4-BE49-F238E27FC236}">
                <a16:creationId xmlns:a16="http://schemas.microsoft.com/office/drawing/2014/main" id="{872648CC-EC56-9CA7-167C-6F4E8BC68B3E}"/>
              </a:ext>
            </a:extLst>
          </p:cNvPr>
          <p:cNvSpPr txBox="1"/>
          <p:nvPr/>
        </p:nvSpPr>
        <p:spPr>
          <a:xfrm>
            <a:off x="10220321" y="3432154"/>
            <a:ext cx="1971674" cy="64633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Calibri"/>
              </a:rPr>
              <a:t>Tonic component of SCL and Phasic Component of SCR [1]</a:t>
            </a:r>
            <a:endParaRPr lang="en-DE" sz="1200" b="0" i="0" u="none" strike="noStrike" kern="1200" cap="none" spc="0" baseline="0">
              <a:solidFill>
                <a:srgbClr val="000000"/>
              </a:solidFill>
              <a:uFillTx/>
              <a:latin typeface="Calibri"/>
            </a:endParaRPr>
          </a:p>
        </p:txBody>
      </p:sp>
    </p:spTree>
  </p:cSld>
  <p:clrMapOvr>
    <a:masterClrMapping/>
  </p:clrMapOvr>
</p:sld>
</file>

<file path=ppt/theme/theme1.xml><?xml version="1.0" encoding="utf-8"?>
<a:theme xmlns:a="http://schemas.openxmlformats.org/drawingml/2006/main" name="Standard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tandard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RST-Folienlayout16x9</Template>
  <TotalTime>5087</TotalTime>
  <Words>1273</Words>
  <Application>Microsoft Office PowerPoint</Application>
  <PresentationFormat>Widescreen</PresentationFormat>
  <Paragraphs>158</Paragraphs>
  <Slides>19</Slides>
  <Notes>4</Notes>
  <HiddenSlides>0</HiddenSlides>
  <MMClips>4</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19</vt:i4>
      </vt:variant>
    </vt:vector>
  </HeadingPairs>
  <TitlesOfParts>
    <vt:vector size="28" baseType="lpstr">
      <vt:lpstr>Yu Gothic UI Semibold</vt:lpstr>
      <vt:lpstr>Arial</vt:lpstr>
      <vt:lpstr>Calibri</vt:lpstr>
      <vt:lpstr>Calibri Light</vt:lpstr>
      <vt:lpstr>Inter Var</vt:lpstr>
      <vt:lpstr>Söhne</vt:lpstr>
      <vt:lpstr>Wingdings</vt:lpstr>
      <vt:lpstr>Standarddesign</vt:lpstr>
      <vt:lpstr>1_Standarddesign</vt:lpstr>
      <vt:lpstr>Impact of varying collision avoidance strategies on human stress level in human-robot interaction.</vt:lpstr>
      <vt:lpstr>Outline</vt:lpstr>
      <vt:lpstr>Introduction</vt:lpstr>
      <vt:lpstr>Motivation- Industry 5.0</vt:lpstr>
      <vt:lpstr>Objectives </vt:lpstr>
      <vt:lpstr>Stress Detection Framework</vt:lpstr>
      <vt:lpstr>Data Acquisition </vt:lpstr>
      <vt:lpstr>Synchronization of sensors using ROS</vt:lpstr>
      <vt:lpstr>Feature Extraction</vt:lpstr>
      <vt:lpstr>Classification</vt:lpstr>
      <vt:lpstr>Experiment Implementation</vt:lpstr>
      <vt:lpstr>Different Human-Robot Workspaces</vt:lpstr>
      <vt:lpstr>Experiment Implementation</vt:lpstr>
      <vt:lpstr>Next Steps and Remaining Timeline </vt:lpstr>
      <vt:lpstr>Thank you for your kind attention!</vt:lpstr>
      <vt:lpstr>Vielen Dank für Ihre Aufmerksamkeit!</vt:lpstr>
      <vt:lpstr>Thank you for your kind attention!</vt:lpstr>
      <vt:lpstr>Das Corporate Design der TU Dortmund</vt:lpstr>
      <vt:lpstr>Thank you for your kind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varying collision avoidance strategies on human stress level in human-robot interaction.</dc:title>
  <dc:creator>Mohammed Faizan</dc:creator>
  <cp:lastModifiedBy>Mohammed Faizan</cp:lastModifiedBy>
  <cp:revision>47</cp:revision>
  <dcterms:created xsi:type="dcterms:W3CDTF">2023-11-18T20:05:13Z</dcterms:created>
  <dcterms:modified xsi:type="dcterms:W3CDTF">2024-01-28T12:11:36Z</dcterms:modified>
</cp:coreProperties>
</file>